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4145" r:id="rId5"/>
    <p:sldId id="2147478731" r:id="rId6"/>
    <p:sldId id="2147478733" r:id="rId7"/>
    <p:sldId id="2147478735" r:id="rId8"/>
    <p:sldId id="2147478710" r:id="rId9"/>
    <p:sldId id="2147478711" r:id="rId10"/>
    <p:sldId id="2147478718" r:id="rId11"/>
    <p:sldId id="2147478719" r:id="rId12"/>
    <p:sldId id="2147478720" r:id="rId13"/>
    <p:sldId id="2147478721" r:id="rId14"/>
    <p:sldId id="2147478722" r:id="rId15"/>
    <p:sldId id="2147478723" r:id="rId16"/>
    <p:sldId id="2147478724" r:id="rId17"/>
    <p:sldId id="2147478729" r:id="rId18"/>
    <p:sldId id="2147478726" r:id="rId19"/>
    <p:sldId id="2147478737" r:id="rId20"/>
  </p:sldIdLst>
  <p:sldSz cx="12192000" cy="6858000"/>
  <p:notesSz cx="6858000" cy="9144000"/>
  <p:defaultTextStyle>
    <a:defPPr>
      <a:defRPr lang="sv-S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F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2E8FF-E1DD-4170-A1DE-176C2A1B8324}" v="20" dt="2025-06-16T13:22:00.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91" d="100"/>
          <a:sy n="91" d="100"/>
        </p:scale>
        <p:origin x="108"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Nilsson" userId="af69968e-8bc1-4d4f-9917-755a089782ab" providerId="ADAL" clId="{7FD2E8FF-E1DD-4170-A1DE-176C2A1B8324}"/>
    <pc:docChg chg="undo custSel modSld">
      <pc:chgData name="Elin Nilsson" userId="af69968e-8bc1-4d4f-9917-755a089782ab" providerId="ADAL" clId="{7FD2E8FF-E1DD-4170-A1DE-176C2A1B8324}" dt="2025-06-19T12:26:57.308" v="1032" actId="6549"/>
      <pc:docMkLst>
        <pc:docMk/>
      </pc:docMkLst>
      <pc:sldChg chg="modSp mod">
        <pc:chgData name="Elin Nilsson" userId="af69968e-8bc1-4d4f-9917-755a089782ab" providerId="ADAL" clId="{7FD2E8FF-E1DD-4170-A1DE-176C2A1B8324}" dt="2025-06-16T12:09:05.722" v="645" actId="14826"/>
        <pc:sldMkLst>
          <pc:docMk/>
          <pc:sldMk cId="2795937511" sldId="4145"/>
        </pc:sldMkLst>
        <pc:spChg chg="mod">
          <ac:chgData name="Elin Nilsson" userId="af69968e-8bc1-4d4f-9917-755a089782ab" providerId="ADAL" clId="{7FD2E8FF-E1DD-4170-A1DE-176C2A1B8324}" dt="2025-06-11T07:17:34.761" v="86" actId="14100"/>
          <ac:spMkLst>
            <pc:docMk/>
            <pc:sldMk cId="2795937511" sldId="4145"/>
            <ac:spMk id="2" creationId="{A402CB17-FD1F-2499-DEA4-A3F6C9EC4772}"/>
          </ac:spMkLst>
        </pc:spChg>
        <pc:spChg chg="mod">
          <ac:chgData name="Elin Nilsson" userId="af69968e-8bc1-4d4f-9917-755a089782ab" providerId="ADAL" clId="{7FD2E8FF-E1DD-4170-A1DE-176C2A1B8324}" dt="2025-06-11T07:18:02.140" v="141" actId="20577"/>
          <ac:spMkLst>
            <pc:docMk/>
            <pc:sldMk cId="2795937511" sldId="4145"/>
            <ac:spMk id="10" creationId="{94549C35-8A0C-1314-61E6-915C6D8DFD58}"/>
          </ac:spMkLst>
        </pc:spChg>
        <pc:picChg chg="mod">
          <ac:chgData name="Elin Nilsson" userId="af69968e-8bc1-4d4f-9917-755a089782ab" providerId="ADAL" clId="{7FD2E8FF-E1DD-4170-A1DE-176C2A1B8324}" dt="2025-06-16T12:09:05.722" v="645" actId="14826"/>
          <ac:picMkLst>
            <pc:docMk/>
            <pc:sldMk cId="2795937511" sldId="4145"/>
            <ac:picMk id="5" creationId="{B68341E1-DA5B-88FD-4E08-7D3063E83437}"/>
          </ac:picMkLst>
        </pc:picChg>
      </pc:sldChg>
      <pc:sldChg chg="modSp mod">
        <pc:chgData name="Elin Nilsson" userId="af69968e-8bc1-4d4f-9917-755a089782ab" providerId="ADAL" clId="{7FD2E8FF-E1DD-4170-A1DE-176C2A1B8324}" dt="2025-06-11T07:28:08.596" v="519" actId="20577"/>
        <pc:sldMkLst>
          <pc:docMk/>
          <pc:sldMk cId="3438626036" sldId="2147478710"/>
        </pc:sldMkLst>
        <pc:spChg chg="mod">
          <ac:chgData name="Elin Nilsson" userId="af69968e-8bc1-4d4f-9917-755a089782ab" providerId="ADAL" clId="{7FD2E8FF-E1DD-4170-A1DE-176C2A1B8324}" dt="2025-06-11T06:16:44.732" v="5" actId="20577"/>
          <ac:spMkLst>
            <pc:docMk/>
            <pc:sldMk cId="3438626036" sldId="2147478710"/>
            <ac:spMk id="5" creationId="{BCE192B2-2740-019B-014A-06CE9B0CC857}"/>
          </ac:spMkLst>
        </pc:spChg>
        <pc:spChg chg="mod">
          <ac:chgData name="Elin Nilsson" userId="af69968e-8bc1-4d4f-9917-755a089782ab" providerId="ADAL" clId="{7FD2E8FF-E1DD-4170-A1DE-176C2A1B8324}" dt="2025-06-11T07:28:08.596" v="519" actId="20577"/>
          <ac:spMkLst>
            <pc:docMk/>
            <pc:sldMk cId="3438626036" sldId="2147478710"/>
            <ac:spMk id="13" creationId="{9689D046-8E79-74BB-285D-7047D8A8E592}"/>
          </ac:spMkLst>
        </pc:spChg>
      </pc:sldChg>
      <pc:sldChg chg="modSp mod modNotesTx">
        <pc:chgData name="Elin Nilsson" userId="af69968e-8bc1-4d4f-9917-755a089782ab" providerId="ADAL" clId="{7FD2E8FF-E1DD-4170-A1DE-176C2A1B8324}" dt="2025-06-19T12:26:29.942" v="1023" actId="6549"/>
        <pc:sldMkLst>
          <pc:docMk/>
          <pc:sldMk cId="3031664383" sldId="2147478711"/>
        </pc:sldMkLst>
        <pc:spChg chg="mod">
          <ac:chgData name="Elin Nilsson" userId="af69968e-8bc1-4d4f-9917-755a089782ab" providerId="ADAL" clId="{7FD2E8FF-E1DD-4170-A1DE-176C2A1B8324}" dt="2025-06-11T07:30:09.472" v="632" actId="20577"/>
          <ac:spMkLst>
            <pc:docMk/>
            <pc:sldMk cId="3031664383" sldId="2147478711"/>
            <ac:spMk id="12" creationId="{F4B97C5B-E7E7-1E04-DE8C-F16C23E5081D}"/>
          </ac:spMkLst>
        </pc:spChg>
        <pc:spChg chg="mod">
          <ac:chgData name="Elin Nilsson" userId="af69968e-8bc1-4d4f-9917-755a089782ab" providerId="ADAL" clId="{7FD2E8FF-E1DD-4170-A1DE-176C2A1B8324}" dt="2025-06-11T07:30:01.897" v="626" actId="20577"/>
          <ac:spMkLst>
            <pc:docMk/>
            <pc:sldMk cId="3031664383" sldId="2147478711"/>
            <ac:spMk id="13" creationId="{9689D046-8E79-74BB-285D-7047D8A8E592}"/>
          </ac:spMkLst>
        </pc:spChg>
        <pc:graphicFrameChg chg="mod">
          <ac:chgData name="Elin Nilsson" userId="af69968e-8bc1-4d4f-9917-755a089782ab" providerId="ADAL" clId="{7FD2E8FF-E1DD-4170-A1DE-176C2A1B8324}" dt="2025-06-16T13:22:00.436" v="1021"/>
          <ac:graphicFrameMkLst>
            <pc:docMk/>
            <pc:sldMk cId="3031664383" sldId="2147478711"/>
            <ac:graphicFrameMk id="5" creationId="{128940D9-DF2E-0C8E-3182-DE7C25DECC12}"/>
          </ac:graphicFrameMkLst>
        </pc:graphicFrameChg>
      </pc:sldChg>
      <pc:sldChg chg="delSp modSp mod modNotesTx">
        <pc:chgData name="Elin Nilsson" userId="af69968e-8bc1-4d4f-9917-755a089782ab" providerId="ADAL" clId="{7FD2E8FF-E1DD-4170-A1DE-176C2A1B8324}" dt="2025-06-19T12:26:33.748" v="1024" actId="6549"/>
        <pc:sldMkLst>
          <pc:docMk/>
          <pc:sldMk cId="870476721" sldId="2147478718"/>
        </pc:sldMkLst>
        <pc:spChg chg="mod">
          <ac:chgData name="Elin Nilsson" userId="af69968e-8bc1-4d4f-9917-755a089782ab" providerId="ADAL" clId="{7FD2E8FF-E1DD-4170-A1DE-176C2A1B8324}" dt="2025-06-11T07:31:23.550" v="634" actId="20577"/>
          <ac:spMkLst>
            <pc:docMk/>
            <pc:sldMk cId="870476721" sldId="2147478718"/>
            <ac:spMk id="11" creationId="{FDDFC607-D48D-5C80-75AB-5CF41E132086}"/>
          </ac:spMkLst>
        </pc:spChg>
        <pc:picChg chg="del">
          <ac:chgData name="Elin Nilsson" userId="af69968e-8bc1-4d4f-9917-755a089782ab" providerId="ADAL" clId="{7FD2E8FF-E1DD-4170-A1DE-176C2A1B8324}" dt="2025-06-16T13:08:11.206" v="984" actId="478"/>
          <ac:picMkLst>
            <pc:docMk/>
            <pc:sldMk cId="870476721" sldId="2147478718"/>
            <ac:picMk id="9" creationId="{EE826ECF-80DE-2670-6565-2BE0BF6CC32B}"/>
          </ac:picMkLst>
        </pc:picChg>
      </pc:sldChg>
      <pc:sldChg chg="delSp modSp mod modNotesTx">
        <pc:chgData name="Elin Nilsson" userId="af69968e-8bc1-4d4f-9917-755a089782ab" providerId="ADAL" clId="{7FD2E8FF-E1DD-4170-A1DE-176C2A1B8324}" dt="2025-06-19T12:26:37.133" v="1025" actId="6549"/>
        <pc:sldMkLst>
          <pc:docMk/>
          <pc:sldMk cId="823401101" sldId="2147478719"/>
        </pc:sldMkLst>
        <pc:spChg chg="mod">
          <ac:chgData name="Elin Nilsson" userId="af69968e-8bc1-4d4f-9917-755a089782ab" providerId="ADAL" clId="{7FD2E8FF-E1DD-4170-A1DE-176C2A1B8324}" dt="2025-06-11T07:31:43.968" v="638" actId="20577"/>
          <ac:spMkLst>
            <pc:docMk/>
            <pc:sldMk cId="823401101" sldId="2147478719"/>
            <ac:spMk id="11" creationId="{FDDFC607-D48D-5C80-75AB-5CF41E132086}"/>
          </ac:spMkLst>
        </pc:spChg>
        <pc:picChg chg="del">
          <ac:chgData name="Elin Nilsson" userId="af69968e-8bc1-4d4f-9917-755a089782ab" providerId="ADAL" clId="{7FD2E8FF-E1DD-4170-A1DE-176C2A1B8324}" dt="2025-06-16T13:08:14.315" v="985" actId="478"/>
          <ac:picMkLst>
            <pc:docMk/>
            <pc:sldMk cId="823401101" sldId="2147478719"/>
            <ac:picMk id="10" creationId="{91CCFE57-61D3-F1FE-5DF3-AB0331F5C86E}"/>
          </ac:picMkLst>
        </pc:picChg>
      </pc:sldChg>
      <pc:sldChg chg="delSp modSp mod modNotesTx">
        <pc:chgData name="Elin Nilsson" userId="af69968e-8bc1-4d4f-9917-755a089782ab" providerId="ADAL" clId="{7FD2E8FF-E1DD-4170-A1DE-176C2A1B8324}" dt="2025-06-19T12:26:40.365" v="1026" actId="6549"/>
        <pc:sldMkLst>
          <pc:docMk/>
          <pc:sldMk cId="3170019655" sldId="2147478720"/>
        </pc:sldMkLst>
        <pc:spChg chg="mod">
          <ac:chgData name="Elin Nilsson" userId="af69968e-8bc1-4d4f-9917-755a089782ab" providerId="ADAL" clId="{7FD2E8FF-E1DD-4170-A1DE-176C2A1B8324}" dt="2025-06-11T07:32:00.040" v="641" actId="20577"/>
          <ac:spMkLst>
            <pc:docMk/>
            <pc:sldMk cId="3170019655" sldId="2147478720"/>
            <ac:spMk id="11" creationId="{FDDFC607-D48D-5C80-75AB-5CF41E132086}"/>
          </ac:spMkLst>
        </pc:spChg>
        <pc:picChg chg="del">
          <ac:chgData name="Elin Nilsson" userId="af69968e-8bc1-4d4f-9917-755a089782ab" providerId="ADAL" clId="{7FD2E8FF-E1DD-4170-A1DE-176C2A1B8324}" dt="2025-06-16T13:08:15.916" v="986" actId="478"/>
          <ac:picMkLst>
            <pc:docMk/>
            <pc:sldMk cId="3170019655" sldId="2147478720"/>
            <ac:picMk id="7" creationId="{7F77DFB4-6497-8D5F-F40C-7A632B12B692}"/>
          </ac:picMkLst>
        </pc:picChg>
      </pc:sldChg>
      <pc:sldChg chg="delSp modSp mod modNotesTx">
        <pc:chgData name="Elin Nilsson" userId="af69968e-8bc1-4d4f-9917-755a089782ab" providerId="ADAL" clId="{7FD2E8FF-E1DD-4170-A1DE-176C2A1B8324}" dt="2025-06-19T12:26:43.539" v="1027" actId="6549"/>
        <pc:sldMkLst>
          <pc:docMk/>
          <pc:sldMk cId="3103672055" sldId="2147478721"/>
        </pc:sldMkLst>
        <pc:spChg chg="mod">
          <ac:chgData name="Elin Nilsson" userId="af69968e-8bc1-4d4f-9917-755a089782ab" providerId="ADAL" clId="{7FD2E8FF-E1DD-4170-A1DE-176C2A1B8324}" dt="2025-06-11T07:32:14.268" v="643" actId="20577"/>
          <ac:spMkLst>
            <pc:docMk/>
            <pc:sldMk cId="3103672055" sldId="2147478721"/>
            <ac:spMk id="11" creationId="{FDDFC607-D48D-5C80-75AB-5CF41E132086}"/>
          </ac:spMkLst>
        </pc:spChg>
        <pc:picChg chg="del">
          <ac:chgData name="Elin Nilsson" userId="af69968e-8bc1-4d4f-9917-755a089782ab" providerId="ADAL" clId="{7FD2E8FF-E1DD-4170-A1DE-176C2A1B8324}" dt="2025-06-16T13:08:17.828" v="987" actId="478"/>
          <ac:picMkLst>
            <pc:docMk/>
            <pc:sldMk cId="3103672055" sldId="2147478721"/>
            <ac:picMk id="7" creationId="{6DD40A1E-6768-C43A-4617-506E362F3670}"/>
          </ac:picMkLst>
        </pc:picChg>
      </pc:sldChg>
      <pc:sldChg chg="modSp mod modNotesTx">
        <pc:chgData name="Elin Nilsson" userId="af69968e-8bc1-4d4f-9917-755a089782ab" providerId="ADAL" clId="{7FD2E8FF-E1DD-4170-A1DE-176C2A1B8324}" dt="2025-06-19T12:26:46.167" v="1028" actId="6549"/>
        <pc:sldMkLst>
          <pc:docMk/>
          <pc:sldMk cId="2461606224" sldId="2147478722"/>
        </pc:sldMkLst>
        <pc:spChg chg="mod">
          <ac:chgData name="Elin Nilsson" userId="af69968e-8bc1-4d4f-9917-755a089782ab" providerId="ADAL" clId="{7FD2E8FF-E1DD-4170-A1DE-176C2A1B8324}" dt="2025-06-16T12:12:33.016" v="714" actId="1076"/>
          <ac:spMkLst>
            <pc:docMk/>
            <pc:sldMk cId="2461606224" sldId="2147478722"/>
            <ac:spMk id="7" creationId="{0DB46208-7D1C-5FF3-236C-AAFAFC71CEF4}"/>
          </ac:spMkLst>
        </pc:spChg>
        <pc:spChg chg="mod">
          <ac:chgData name="Elin Nilsson" userId="af69968e-8bc1-4d4f-9917-755a089782ab" providerId="ADAL" clId="{7FD2E8FF-E1DD-4170-A1DE-176C2A1B8324}" dt="2025-06-17T06:03:56.721" v="1022" actId="207"/>
          <ac:spMkLst>
            <pc:docMk/>
            <pc:sldMk cId="2461606224" sldId="2147478722"/>
            <ac:spMk id="35" creationId="{C74E8CD2-51DE-4B9A-89E2-7AA704930F39}"/>
          </ac:spMkLst>
        </pc:spChg>
        <pc:spChg chg="mod">
          <ac:chgData name="Elin Nilsson" userId="af69968e-8bc1-4d4f-9917-755a089782ab" providerId="ADAL" clId="{7FD2E8FF-E1DD-4170-A1DE-176C2A1B8324}" dt="2025-06-17T06:03:56.721" v="1022" actId="207"/>
          <ac:spMkLst>
            <pc:docMk/>
            <pc:sldMk cId="2461606224" sldId="2147478722"/>
            <ac:spMk id="36" creationId="{530FA596-F711-32B5-D6F5-E48CD02FA281}"/>
          </ac:spMkLst>
        </pc:spChg>
        <pc:spChg chg="mod">
          <ac:chgData name="Elin Nilsson" userId="af69968e-8bc1-4d4f-9917-755a089782ab" providerId="ADAL" clId="{7FD2E8FF-E1DD-4170-A1DE-176C2A1B8324}" dt="2025-06-16T13:08:52.308" v="993" actId="1076"/>
          <ac:spMkLst>
            <pc:docMk/>
            <pc:sldMk cId="2461606224" sldId="2147478722"/>
            <ac:spMk id="38" creationId="{D6309726-1683-ECC3-F5B7-8EC381E0771E}"/>
          </ac:spMkLst>
        </pc:spChg>
        <pc:spChg chg="mod">
          <ac:chgData name="Elin Nilsson" userId="af69968e-8bc1-4d4f-9917-755a089782ab" providerId="ADAL" clId="{7FD2E8FF-E1DD-4170-A1DE-176C2A1B8324}" dt="2025-06-17T06:03:56.721" v="1022" actId="207"/>
          <ac:spMkLst>
            <pc:docMk/>
            <pc:sldMk cId="2461606224" sldId="2147478722"/>
            <ac:spMk id="40" creationId="{E304CC24-4837-5173-FC73-3F77E6385D63}"/>
          </ac:spMkLst>
        </pc:spChg>
        <pc:picChg chg="mod">
          <ac:chgData name="Elin Nilsson" userId="af69968e-8bc1-4d4f-9917-755a089782ab" providerId="ADAL" clId="{7FD2E8FF-E1DD-4170-A1DE-176C2A1B8324}" dt="2025-06-16T13:08:46.032" v="992" actId="1076"/>
          <ac:picMkLst>
            <pc:docMk/>
            <pc:sldMk cId="2461606224" sldId="2147478722"/>
            <ac:picMk id="34" creationId="{DA24923D-8167-AA1E-41F1-4D8983AB39F3}"/>
          </ac:picMkLst>
        </pc:picChg>
      </pc:sldChg>
      <pc:sldChg chg="modSp mod modNotesTx">
        <pc:chgData name="Elin Nilsson" userId="af69968e-8bc1-4d4f-9917-755a089782ab" providerId="ADAL" clId="{7FD2E8FF-E1DD-4170-A1DE-176C2A1B8324}" dt="2025-06-19T12:26:48.906" v="1029" actId="6549"/>
        <pc:sldMkLst>
          <pc:docMk/>
          <pc:sldMk cId="1156138519" sldId="2147478723"/>
        </pc:sldMkLst>
        <pc:spChg chg="mod">
          <ac:chgData name="Elin Nilsson" userId="af69968e-8bc1-4d4f-9917-755a089782ab" providerId="ADAL" clId="{7FD2E8FF-E1DD-4170-A1DE-176C2A1B8324}" dt="2025-06-11T06:16:59.127" v="11" actId="20577"/>
          <ac:spMkLst>
            <pc:docMk/>
            <pc:sldMk cId="1156138519" sldId="2147478723"/>
            <ac:spMk id="8" creationId="{65FBB604-7CC2-30EE-9FC3-F033AD703ABC}"/>
          </ac:spMkLst>
        </pc:spChg>
        <pc:picChg chg="mod">
          <ac:chgData name="Elin Nilsson" userId="af69968e-8bc1-4d4f-9917-755a089782ab" providerId="ADAL" clId="{7FD2E8FF-E1DD-4170-A1DE-176C2A1B8324}" dt="2025-06-16T13:09:01.287" v="994" actId="14826"/>
          <ac:picMkLst>
            <pc:docMk/>
            <pc:sldMk cId="1156138519" sldId="2147478723"/>
            <ac:picMk id="5" creationId="{955949AA-DCFF-46E8-660B-34BBC3B9E7CA}"/>
          </ac:picMkLst>
        </pc:picChg>
      </pc:sldChg>
      <pc:sldChg chg="modSp mod modNotesTx">
        <pc:chgData name="Elin Nilsson" userId="af69968e-8bc1-4d4f-9917-755a089782ab" providerId="ADAL" clId="{7FD2E8FF-E1DD-4170-A1DE-176C2A1B8324}" dt="2025-06-19T12:26:51.588" v="1030" actId="6549"/>
        <pc:sldMkLst>
          <pc:docMk/>
          <pc:sldMk cId="2558178236" sldId="2147478724"/>
        </pc:sldMkLst>
        <pc:spChg chg="mod">
          <ac:chgData name="Elin Nilsson" userId="af69968e-8bc1-4d4f-9917-755a089782ab" providerId="ADAL" clId="{7FD2E8FF-E1DD-4170-A1DE-176C2A1B8324}" dt="2025-06-16T13:09:22.147" v="998" actId="1076"/>
          <ac:spMkLst>
            <pc:docMk/>
            <pc:sldMk cId="2558178236" sldId="2147478724"/>
            <ac:spMk id="8" creationId="{2BDEA058-0A56-E9DF-EA6B-ECD1F4FBB4E1}"/>
          </ac:spMkLst>
        </pc:spChg>
        <pc:picChg chg="mod">
          <ac:chgData name="Elin Nilsson" userId="af69968e-8bc1-4d4f-9917-755a089782ab" providerId="ADAL" clId="{7FD2E8FF-E1DD-4170-A1DE-176C2A1B8324}" dt="2025-06-16T13:09:19.657" v="997" actId="1076"/>
          <ac:picMkLst>
            <pc:docMk/>
            <pc:sldMk cId="2558178236" sldId="2147478724"/>
            <ac:picMk id="7" creationId="{29EE638E-7B47-E889-A731-56EF560187ED}"/>
          </ac:picMkLst>
        </pc:picChg>
      </pc:sldChg>
      <pc:sldChg chg="addSp delSp modSp mod modNotesTx">
        <pc:chgData name="Elin Nilsson" userId="af69968e-8bc1-4d4f-9917-755a089782ab" providerId="ADAL" clId="{7FD2E8FF-E1DD-4170-A1DE-176C2A1B8324}" dt="2025-06-19T12:26:57.308" v="1032" actId="6549"/>
        <pc:sldMkLst>
          <pc:docMk/>
          <pc:sldMk cId="2579030167" sldId="2147478726"/>
        </pc:sldMkLst>
        <pc:spChg chg="mod">
          <ac:chgData name="Elin Nilsson" userId="af69968e-8bc1-4d4f-9917-755a089782ab" providerId="ADAL" clId="{7FD2E8FF-E1DD-4170-A1DE-176C2A1B8324}" dt="2025-06-16T13:15:21.600" v="1014" actId="1076"/>
          <ac:spMkLst>
            <pc:docMk/>
            <pc:sldMk cId="2579030167" sldId="2147478726"/>
            <ac:spMk id="5" creationId="{38625C9C-151C-571E-C4E8-D23DA0D8BCE5}"/>
          </ac:spMkLst>
        </pc:spChg>
        <pc:picChg chg="add mod">
          <ac:chgData name="Elin Nilsson" userId="af69968e-8bc1-4d4f-9917-755a089782ab" providerId="ADAL" clId="{7FD2E8FF-E1DD-4170-A1DE-176C2A1B8324}" dt="2025-06-16T13:15:15.282" v="1013" actId="1076"/>
          <ac:picMkLst>
            <pc:docMk/>
            <pc:sldMk cId="2579030167" sldId="2147478726"/>
            <ac:picMk id="7" creationId="{5E6D4357-D1CE-0A60-76E0-A545A7EA42B4}"/>
          </ac:picMkLst>
        </pc:picChg>
        <pc:picChg chg="del mod">
          <ac:chgData name="Elin Nilsson" userId="af69968e-8bc1-4d4f-9917-755a089782ab" providerId="ADAL" clId="{7FD2E8FF-E1DD-4170-A1DE-176C2A1B8324}" dt="2025-06-16T13:14:59.449" v="1005" actId="478"/>
          <ac:picMkLst>
            <pc:docMk/>
            <pc:sldMk cId="2579030167" sldId="2147478726"/>
            <ac:picMk id="13" creationId="{8A29CB1F-E6C5-FB92-0BF6-438C6756910F}"/>
          </ac:picMkLst>
        </pc:picChg>
      </pc:sldChg>
      <pc:sldChg chg="addSp delSp modSp mod modNotesTx">
        <pc:chgData name="Elin Nilsson" userId="af69968e-8bc1-4d4f-9917-755a089782ab" providerId="ADAL" clId="{7FD2E8FF-E1DD-4170-A1DE-176C2A1B8324}" dt="2025-06-19T12:26:54.406" v="1031" actId="6549"/>
        <pc:sldMkLst>
          <pc:docMk/>
          <pc:sldMk cId="1153212425" sldId="2147478729"/>
        </pc:sldMkLst>
        <pc:spChg chg="mod">
          <ac:chgData name="Elin Nilsson" userId="af69968e-8bc1-4d4f-9917-755a089782ab" providerId="ADAL" clId="{7FD2E8FF-E1DD-4170-A1DE-176C2A1B8324}" dt="2025-06-11T06:17:06.958" v="15" actId="20577"/>
          <ac:spMkLst>
            <pc:docMk/>
            <pc:sldMk cId="1153212425" sldId="2147478729"/>
            <ac:spMk id="8" creationId="{C0E2F41B-CA7A-F8F7-9035-CB651D9E4464}"/>
          </ac:spMkLst>
        </pc:spChg>
        <pc:graphicFrameChg chg="del">
          <ac:chgData name="Elin Nilsson" userId="af69968e-8bc1-4d4f-9917-755a089782ab" providerId="ADAL" clId="{7FD2E8FF-E1DD-4170-A1DE-176C2A1B8324}" dt="2025-06-16T13:09:37.821" v="999" actId="478"/>
          <ac:graphicFrameMkLst>
            <pc:docMk/>
            <pc:sldMk cId="1153212425" sldId="2147478729"/>
            <ac:graphicFrameMk id="5" creationId="{0CADAE2A-2AF8-EB7F-06B2-7D8CA7097292}"/>
          </ac:graphicFrameMkLst>
        </pc:graphicFrameChg>
        <pc:graphicFrameChg chg="add mod">
          <ac:chgData name="Elin Nilsson" userId="af69968e-8bc1-4d4f-9917-755a089782ab" providerId="ADAL" clId="{7FD2E8FF-E1DD-4170-A1DE-176C2A1B8324}" dt="2025-06-16T13:09:39.057" v="1000"/>
          <ac:graphicFrameMkLst>
            <pc:docMk/>
            <pc:sldMk cId="1153212425" sldId="2147478729"/>
            <ac:graphicFrameMk id="9" creationId="{9D33B69E-30DD-0B20-1EE3-079BDC4D1AE1}"/>
          </ac:graphicFrameMkLst>
        </pc:graphicFrameChg>
      </pc:sldChg>
      <pc:sldChg chg="modSp mod">
        <pc:chgData name="Elin Nilsson" userId="af69968e-8bc1-4d4f-9917-755a089782ab" providerId="ADAL" clId="{7FD2E8FF-E1DD-4170-A1DE-176C2A1B8324}" dt="2025-06-11T07:23:33.114" v="242"/>
        <pc:sldMkLst>
          <pc:docMk/>
          <pc:sldMk cId="2734146997" sldId="2147478731"/>
        </pc:sldMkLst>
        <pc:spChg chg="mod">
          <ac:chgData name="Elin Nilsson" userId="af69968e-8bc1-4d4f-9917-755a089782ab" providerId="ADAL" clId="{7FD2E8FF-E1DD-4170-A1DE-176C2A1B8324}" dt="2025-06-11T07:21:16.889" v="222" actId="20577"/>
          <ac:spMkLst>
            <pc:docMk/>
            <pc:sldMk cId="2734146997" sldId="2147478731"/>
            <ac:spMk id="7" creationId="{1DAC5117-7CFD-9849-20EF-52D8787669FB}"/>
          </ac:spMkLst>
        </pc:spChg>
        <pc:spChg chg="mod">
          <ac:chgData name="Elin Nilsson" userId="af69968e-8bc1-4d4f-9917-755a089782ab" providerId="ADAL" clId="{7FD2E8FF-E1DD-4170-A1DE-176C2A1B8324}" dt="2025-06-11T07:23:33.114" v="242"/>
          <ac:spMkLst>
            <pc:docMk/>
            <pc:sldMk cId="2734146997" sldId="2147478731"/>
            <ac:spMk id="8" creationId="{2AAD82AD-E173-093B-7FE3-C4E07C28409C}"/>
          </ac:spMkLst>
        </pc:spChg>
      </pc:sldChg>
      <pc:sldChg chg="addSp delSp modSp mod">
        <pc:chgData name="Elin Nilsson" userId="af69968e-8bc1-4d4f-9917-755a089782ab" providerId="ADAL" clId="{7FD2E8FF-E1DD-4170-A1DE-176C2A1B8324}" dt="2025-06-16T13:07:29.874" v="982" actId="208"/>
        <pc:sldMkLst>
          <pc:docMk/>
          <pc:sldMk cId="4127263795" sldId="2147478733"/>
        </pc:sldMkLst>
        <pc:spChg chg="add mod">
          <ac:chgData name="Elin Nilsson" userId="af69968e-8bc1-4d4f-9917-755a089782ab" providerId="ADAL" clId="{7FD2E8FF-E1DD-4170-A1DE-176C2A1B8324}" dt="2025-06-11T06:22:44.742" v="85" actId="6549"/>
          <ac:spMkLst>
            <pc:docMk/>
            <pc:sldMk cId="4127263795" sldId="2147478733"/>
            <ac:spMk id="2" creationId="{D63FB968-C11C-974B-2932-F9747F1B67ED}"/>
          </ac:spMkLst>
        </pc:spChg>
        <pc:spChg chg="mod">
          <ac:chgData name="Elin Nilsson" userId="af69968e-8bc1-4d4f-9917-755a089782ab" providerId="ADAL" clId="{7FD2E8FF-E1DD-4170-A1DE-176C2A1B8324}" dt="2025-06-11T07:25:05.926" v="290" actId="20577"/>
          <ac:spMkLst>
            <pc:docMk/>
            <pc:sldMk cId="4127263795" sldId="2147478733"/>
            <ac:spMk id="6" creationId="{5FB21BE5-3F66-EE7C-DBD2-3215A907AC8D}"/>
          </ac:spMkLst>
        </pc:spChg>
        <pc:spChg chg="del">
          <ac:chgData name="Elin Nilsson" userId="af69968e-8bc1-4d4f-9917-755a089782ab" providerId="ADAL" clId="{7FD2E8FF-E1DD-4170-A1DE-176C2A1B8324}" dt="2025-06-11T06:16:36.797" v="1" actId="478"/>
          <ac:spMkLst>
            <pc:docMk/>
            <pc:sldMk cId="4127263795" sldId="2147478733"/>
            <ac:spMk id="7" creationId="{77FAEC9E-FC98-DAAD-B673-CC13A88E8FF6}"/>
          </ac:spMkLst>
        </pc:spChg>
        <pc:spChg chg="add mod">
          <ac:chgData name="Elin Nilsson" userId="af69968e-8bc1-4d4f-9917-755a089782ab" providerId="ADAL" clId="{7FD2E8FF-E1DD-4170-A1DE-176C2A1B8324}" dt="2025-06-16T13:07:29.874" v="982" actId="208"/>
          <ac:spMkLst>
            <pc:docMk/>
            <pc:sldMk cId="4127263795" sldId="2147478733"/>
            <ac:spMk id="9" creationId="{865EB72D-3C5D-EA40-1736-295933B83224}"/>
          </ac:spMkLst>
        </pc:spChg>
        <pc:graphicFrameChg chg="del">
          <ac:chgData name="Elin Nilsson" userId="af69968e-8bc1-4d4f-9917-755a089782ab" providerId="ADAL" clId="{7FD2E8FF-E1DD-4170-A1DE-176C2A1B8324}" dt="2025-06-11T06:16:35.536" v="0" actId="478"/>
          <ac:graphicFrameMkLst>
            <pc:docMk/>
            <pc:sldMk cId="4127263795" sldId="2147478733"/>
            <ac:graphicFrameMk id="8" creationId="{A31526CB-6BB5-5589-C281-FAAED91BFBAE}"/>
          </ac:graphicFrameMkLst>
        </pc:graphicFrameChg>
      </pc:sldChg>
      <pc:sldChg chg="modSp mod">
        <pc:chgData name="Elin Nilsson" userId="af69968e-8bc1-4d4f-9917-755a089782ab" providerId="ADAL" clId="{7FD2E8FF-E1DD-4170-A1DE-176C2A1B8324}" dt="2025-06-16T13:07:49.215" v="983" actId="14826"/>
        <pc:sldMkLst>
          <pc:docMk/>
          <pc:sldMk cId="1018818857" sldId="2147478735"/>
        </pc:sldMkLst>
        <pc:spChg chg="mod">
          <ac:chgData name="Elin Nilsson" userId="af69968e-8bc1-4d4f-9917-755a089782ab" providerId="ADAL" clId="{7FD2E8FF-E1DD-4170-A1DE-176C2A1B8324}" dt="2025-06-11T07:26:20.309" v="378" actId="20577"/>
          <ac:spMkLst>
            <pc:docMk/>
            <pc:sldMk cId="1018818857" sldId="2147478735"/>
            <ac:spMk id="5" creationId="{91EE3AA4-7D29-4432-DBD2-D7987F991DC3}"/>
          </ac:spMkLst>
        </pc:spChg>
        <pc:spChg chg="mod">
          <ac:chgData name="Elin Nilsson" userId="af69968e-8bc1-4d4f-9917-755a089782ab" providerId="ADAL" clId="{7FD2E8FF-E1DD-4170-A1DE-176C2A1B8324}" dt="2025-06-11T07:27:22.412" v="517" actId="20577"/>
          <ac:spMkLst>
            <pc:docMk/>
            <pc:sldMk cId="1018818857" sldId="2147478735"/>
            <ac:spMk id="7" creationId="{8014682C-D7B3-1B40-1B1D-84AA1AF645E0}"/>
          </ac:spMkLst>
        </pc:spChg>
        <pc:picChg chg="mod">
          <ac:chgData name="Elin Nilsson" userId="af69968e-8bc1-4d4f-9917-755a089782ab" providerId="ADAL" clId="{7FD2E8FF-E1DD-4170-A1DE-176C2A1B8324}" dt="2025-06-16T13:07:49.215" v="983" actId="14826"/>
          <ac:picMkLst>
            <pc:docMk/>
            <pc:sldMk cId="1018818857" sldId="2147478735"/>
            <ac:picMk id="6" creationId="{C145CA9A-B8B9-6DCD-C19B-4D699630F616}"/>
          </ac:picMkLst>
        </pc:picChg>
      </pc:sldChg>
      <pc:sldChg chg="addSp delSp modSp mod chgLayout">
        <pc:chgData name="Elin Nilsson" userId="af69968e-8bc1-4d4f-9917-755a089782ab" providerId="ADAL" clId="{7FD2E8FF-E1DD-4170-A1DE-176C2A1B8324}" dt="2025-06-16T12:19:38.273" v="981" actId="113"/>
        <pc:sldMkLst>
          <pc:docMk/>
          <pc:sldMk cId="3910756572" sldId="2147478737"/>
        </pc:sldMkLst>
        <pc:spChg chg="add del mod ord">
          <ac:chgData name="Elin Nilsson" userId="af69968e-8bc1-4d4f-9917-755a089782ab" providerId="ADAL" clId="{7FD2E8FF-E1DD-4170-A1DE-176C2A1B8324}" dt="2025-06-16T12:16:30.390" v="718" actId="478"/>
          <ac:spMkLst>
            <pc:docMk/>
            <pc:sldMk cId="3910756572" sldId="2147478737"/>
            <ac:spMk id="2" creationId="{38C5B13F-862E-4F9D-29B5-AA43F3507DDC}"/>
          </ac:spMkLst>
        </pc:spChg>
        <pc:spChg chg="add mod">
          <ac:chgData name="Elin Nilsson" userId="af69968e-8bc1-4d4f-9917-755a089782ab" providerId="ADAL" clId="{7FD2E8FF-E1DD-4170-A1DE-176C2A1B8324}" dt="2025-06-16T12:19:38.273" v="981" actId="113"/>
          <ac:spMkLst>
            <pc:docMk/>
            <pc:sldMk cId="3910756572" sldId="2147478737"/>
            <ac:spMk id="3" creationId="{61BAD70E-4CA3-7C07-D048-34F61F946B44}"/>
          </ac:spMkLst>
        </pc:spChg>
        <pc:spChg chg="del mod ord">
          <ac:chgData name="Elin Nilsson" userId="af69968e-8bc1-4d4f-9917-755a089782ab" providerId="ADAL" clId="{7FD2E8FF-E1DD-4170-A1DE-176C2A1B8324}" dt="2025-06-16T12:16:27.778" v="717" actId="478"/>
          <ac:spMkLst>
            <pc:docMk/>
            <pc:sldMk cId="3910756572" sldId="2147478737"/>
            <ac:spMk id="5" creationId="{43B4D5AC-2C9B-0ABF-AD37-48F280BAC4F2}"/>
          </ac:spMkLst>
        </pc:spChg>
        <pc:spChg chg="del">
          <ac:chgData name="Elin Nilsson" userId="af69968e-8bc1-4d4f-9917-755a089782ab" providerId="ADAL" clId="{7FD2E8FF-E1DD-4170-A1DE-176C2A1B8324}" dt="2025-06-16T12:13:38.620" v="715" actId="700"/>
          <ac:spMkLst>
            <pc:docMk/>
            <pc:sldMk cId="3910756572" sldId="2147478737"/>
            <ac:spMk id="6" creationId="{86E67FE1-692E-1EAF-82C3-8BA4D6DD6A5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DC3BE-D4CC-4CC3-8CFA-E15EC06B841D}"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sv-SE"/>
        </a:p>
      </dgm:t>
    </dgm:pt>
    <dgm:pt modelId="{2BF3928D-CD2B-43A4-8D51-A017FE942D33}">
      <dgm:prSet phldrT="[Text]" custT="1"/>
      <dgm:spPr/>
      <dgm:t>
        <a:bodyPr/>
        <a:lstStyle/>
        <a:p>
          <a:r>
            <a:rPr lang="sv-SE" sz="1050" b="1"/>
            <a:t>Råvaruförsörjning</a:t>
          </a:r>
          <a:br>
            <a:rPr lang="sv-SE" sz="1050"/>
          </a:br>
          <a:r>
            <a:rPr lang="sv-SE" sz="1050"/>
            <a:t>Produktion av råvaror, insatsvaror och utrustning.</a:t>
          </a:r>
        </a:p>
      </dgm:t>
    </dgm:pt>
    <dgm:pt modelId="{1B06FD9E-8F83-48A5-A0F9-5C35256234F7}" type="parTrans" cxnId="{39518F30-2C8A-44D9-81B7-2BB14241BB90}">
      <dgm:prSet/>
      <dgm:spPr/>
      <dgm:t>
        <a:bodyPr/>
        <a:lstStyle/>
        <a:p>
          <a:endParaRPr lang="sv-SE" sz="3200"/>
        </a:p>
      </dgm:t>
    </dgm:pt>
    <dgm:pt modelId="{360D6A3D-DA67-43F2-A719-9CB659AABF86}" type="sibTrans" cxnId="{39518F30-2C8A-44D9-81B7-2BB14241BB90}">
      <dgm:prSet/>
      <dgm:spPr/>
      <dgm:t>
        <a:bodyPr/>
        <a:lstStyle/>
        <a:p>
          <a:endParaRPr lang="sv-SE" sz="3200"/>
        </a:p>
      </dgm:t>
    </dgm:pt>
    <dgm:pt modelId="{74744A45-930A-43FA-8BDB-919796ED8D9C}">
      <dgm:prSet phldrT="[Text]" custT="1"/>
      <dgm:spPr/>
      <dgm:t>
        <a:bodyPr/>
        <a:lstStyle/>
        <a:p>
          <a:r>
            <a:rPr lang="sv-SE" sz="1050" b="1" dirty="0"/>
            <a:t>Förädling och produktion</a:t>
          </a:r>
          <a:br>
            <a:rPr lang="sv-SE" sz="1050" dirty="0"/>
          </a:br>
          <a:r>
            <a:rPr lang="sv-SE" sz="1050" dirty="0"/>
            <a:t>Råvaruhantering och förädling samt produktion av livsmedel och förpackningar.</a:t>
          </a:r>
        </a:p>
      </dgm:t>
    </dgm:pt>
    <dgm:pt modelId="{06799CC5-E673-4044-A898-BB135506A869}" type="parTrans" cxnId="{3FD5907F-3F42-4B6E-AEAA-18F0DF8BA019}">
      <dgm:prSet/>
      <dgm:spPr/>
      <dgm:t>
        <a:bodyPr/>
        <a:lstStyle/>
        <a:p>
          <a:endParaRPr lang="sv-SE" sz="3200"/>
        </a:p>
      </dgm:t>
    </dgm:pt>
    <dgm:pt modelId="{24C462DC-142D-41CA-94A6-AD26FD522DF1}" type="sibTrans" cxnId="{3FD5907F-3F42-4B6E-AEAA-18F0DF8BA019}">
      <dgm:prSet/>
      <dgm:spPr/>
      <dgm:t>
        <a:bodyPr/>
        <a:lstStyle/>
        <a:p>
          <a:endParaRPr lang="sv-SE" sz="3200"/>
        </a:p>
      </dgm:t>
    </dgm:pt>
    <dgm:pt modelId="{8AB94BF8-1515-4F48-91CB-1D7DDF8DF017}">
      <dgm:prSet phldrT="[Text]" custT="1"/>
      <dgm:spPr/>
      <dgm:t>
        <a:bodyPr/>
        <a:lstStyle/>
        <a:p>
          <a:r>
            <a:rPr lang="sv-SE" sz="1050" b="1" dirty="0"/>
            <a:t>Marknad och konsumtion</a:t>
          </a:r>
          <a:br>
            <a:rPr lang="sv-SE" sz="1050" dirty="0"/>
          </a:br>
          <a:r>
            <a:rPr lang="sv-SE" sz="1050" dirty="0"/>
            <a:t>Distribution, försäljning, konsumentanvändning och efterkonsumtion/ avfallshantering.</a:t>
          </a:r>
        </a:p>
      </dgm:t>
    </dgm:pt>
    <dgm:pt modelId="{F149D63C-A150-46EE-A51C-A872A265288F}" type="parTrans" cxnId="{D1D5F0D1-E474-456F-ADAA-320F26B01064}">
      <dgm:prSet/>
      <dgm:spPr/>
      <dgm:t>
        <a:bodyPr/>
        <a:lstStyle/>
        <a:p>
          <a:endParaRPr lang="sv-SE" sz="3200"/>
        </a:p>
      </dgm:t>
    </dgm:pt>
    <dgm:pt modelId="{F4FD4AE9-8C4D-4B94-BEF2-CA98CF905792}" type="sibTrans" cxnId="{D1D5F0D1-E474-456F-ADAA-320F26B01064}">
      <dgm:prSet/>
      <dgm:spPr/>
      <dgm:t>
        <a:bodyPr/>
        <a:lstStyle/>
        <a:p>
          <a:endParaRPr lang="sv-SE" sz="3200"/>
        </a:p>
      </dgm:t>
    </dgm:pt>
    <dgm:pt modelId="{C84CDE48-63C1-4B39-AA28-25C246669CE5}" type="pres">
      <dgm:prSet presAssocID="{A40DC3BE-D4CC-4CC3-8CFA-E15EC06B841D}" presName="Name0" presStyleCnt="0">
        <dgm:presLayoutVars>
          <dgm:chMax val="7"/>
          <dgm:chPref val="5"/>
        </dgm:presLayoutVars>
      </dgm:prSet>
      <dgm:spPr/>
    </dgm:pt>
    <dgm:pt modelId="{83C1CB5F-C765-480B-92CC-5855D0F45438}" type="pres">
      <dgm:prSet presAssocID="{A40DC3BE-D4CC-4CC3-8CFA-E15EC06B841D}" presName="arrowNode" presStyleLbl="node1" presStyleIdx="0" presStyleCnt="1"/>
      <dgm:spPr>
        <a:solidFill>
          <a:schemeClr val="bg2">
            <a:lumMod val="90000"/>
          </a:schemeClr>
        </a:solidFill>
        <a:ln>
          <a:solidFill>
            <a:schemeClr val="bg2">
              <a:lumMod val="90000"/>
            </a:schemeClr>
          </a:solidFill>
        </a:ln>
      </dgm:spPr>
    </dgm:pt>
    <dgm:pt modelId="{0763BD2D-C0E6-4F24-85F3-70E8CE4F3DA2}" type="pres">
      <dgm:prSet presAssocID="{2BF3928D-CD2B-43A4-8D51-A017FE942D33}" presName="txNode1" presStyleLbl="revTx" presStyleIdx="0" presStyleCnt="3" custScaleX="181985">
        <dgm:presLayoutVars>
          <dgm:bulletEnabled val="1"/>
        </dgm:presLayoutVars>
      </dgm:prSet>
      <dgm:spPr/>
    </dgm:pt>
    <dgm:pt modelId="{2F9FA144-8E0B-4314-B7B7-95A6E199CDFA}" type="pres">
      <dgm:prSet presAssocID="{74744A45-930A-43FA-8BDB-919796ED8D9C}" presName="txNode2" presStyleLbl="revTx" presStyleIdx="1" presStyleCnt="3" custScaleX="232863" custScaleY="155134" custLinFactNeighborX="90495" custLinFactNeighborY="-14567">
        <dgm:presLayoutVars>
          <dgm:bulletEnabled val="1"/>
        </dgm:presLayoutVars>
      </dgm:prSet>
      <dgm:spPr/>
    </dgm:pt>
    <dgm:pt modelId="{CBE1C7AB-9AD4-4B7C-8794-8CC435AD75EE}" type="pres">
      <dgm:prSet presAssocID="{24C462DC-142D-41CA-94A6-AD26FD522DF1}" presName="dotNode2" presStyleCnt="0"/>
      <dgm:spPr/>
    </dgm:pt>
    <dgm:pt modelId="{48B595A1-6A2D-40B8-A9F2-CC8354CFC5E6}" type="pres">
      <dgm:prSet presAssocID="{24C462DC-142D-41CA-94A6-AD26FD522DF1}" presName="dotRepeatNode" presStyleLbl="fgShp" presStyleIdx="0" presStyleCnt="1"/>
      <dgm:spPr/>
    </dgm:pt>
    <dgm:pt modelId="{A2F0A919-12A6-4197-B56F-5CA8D326473A}" type="pres">
      <dgm:prSet presAssocID="{8AB94BF8-1515-4F48-91CB-1D7DDF8DF017}" presName="txNode3" presStyleLbl="revTx" presStyleIdx="2" presStyleCnt="3" custScaleX="224130">
        <dgm:presLayoutVars>
          <dgm:bulletEnabled val="1"/>
        </dgm:presLayoutVars>
      </dgm:prSet>
      <dgm:spPr/>
    </dgm:pt>
  </dgm:ptLst>
  <dgm:cxnLst>
    <dgm:cxn modelId="{ABB56B0C-56E3-4505-BAA8-CF110CDA88B4}" type="presOf" srcId="{8AB94BF8-1515-4F48-91CB-1D7DDF8DF017}" destId="{A2F0A919-12A6-4197-B56F-5CA8D326473A}" srcOrd="0" destOrd="0" presId="urn:microsoft.com/office/officeart/2009/3/layout/DescendingProcess"/>
    <dgm:cxn modelId="{39518F30-2C8A-44D9-81B7-2BB14241BB90}" srcId="{A40DC3BE-D4CC-4CC3-8CFA-E15EC06B841D}" destId="{2BF3928D-CD2B-43A4-8D51-A017FE942D33}" srcOrd="0" destOrd="0" parTransId="{1B06FD9E-8F83-48A5-A0F9-5C35256234F7}" sibTransId="{360D6A3D-DA67-43F2-A719-9CB659AABF86}"/>
    <dgm:cxn modelId="{3018DE47-4BEF-4223-B6D0-9912C35439F5}" type="presOf" srcId="{2BF3928D-CD2B-43A4-8D51-A017FE942D33}" destId="{0763BD2D-C0E6-4F24-85F3-70E8CE4F3DA2}" srcOrd="0" destOrd="0" presId="urn:microsoft.com/office/officeart/2009/3/layout/DescendingProcess"/>
    <dgm:cxn modelId="{32585572-3B6B-43A1-BF10-7F14781EBCCB}" type="presOf" srcId="{74744A45-930A-43FA-8BDB-919796ED8D9C}" destId="{2F9FA144-8E0B-4314-B7B7-95A6E199CDFA}" srcOrd="0" destOrd="0" presId="urn:microsoft.com/office/officeart/2009/3/layout/DescendingProcess"/>
    <dgm:cxn modelId="{3FD5907F-3F42-4B6E-AEAA-18F0DF8BA019}" srcId="{A40DC3BE-D4CC-4CC3-8CFA-E15EC06B841D}" destId="{74744A45-930A-43FA-8BDB-919796ED8D9C}" srcOrd="1" destOrd="0" parTransId="{06799CC5-E673-4044-A898-BB135506A869}" sibTransId="{24C462DC-142D-41CA-94A6-AD26FD522DF1}"/>
    <dgm:cxn modelId="{43A7BFC1-FA93-4CDA-A28E-6846523735EB}" type="presOf" srcId="{A40DC3BE-D4CC-4CC3-8CFA-E15EC06B841D}" destId="{C84CDE48-63C1-4B39-AA28-25C246669CE5}" srcOrd="0" destOrd="0" presId="urn:microsoft.com/office/officeart/2009/3/layout/DescendingProcess"/>
    <dgm:cxn modelId="{D1D5F0D1-E474-456F-ADAA-320F26B01064}" srcId="{A40DC3BE-D4CC-4CC3-8CFA-E15EC06B841D}" destId="{8AB94BF8-1515-4F48-91CB-1D7DDF8DF017}" srcOrd="2" destOrd="0" parTransId="{F149D63C-A150-46EE-A51C-A872A265288F}" sibTransId="{F4FD4AE9-8C4D-4B94-BEF2-CA98CF905792}"/>
    <dgm:cxn modelId="{E134D5FD-9328-424F-8FE5-9AE9F15FCB56}" type="presOf" srcId="{24C462DC-142D-41CA-94A6-AD26FD522DF1}" destId="{48B595A1-6A2D-40B8-A9F2-CC8354CFC5E6}" srcOrd="0" destOrd="0" presId="urn:microsoft.com/office/officeart/2009/3/layout/DescendingProcess"/>
    <dgm:cxn modelId="{93BCFBD3-A689-4B73-818F-DAA62A2B2FFB}" type="presParOf" srcId="{C84CDE48-63C1-4B39-AA28-25C246669CE5}" destId="{83C1CB5F-C765-480B-92CC-5855D0F45438}" srcOrd="0" destOrd="0" presId="urn:microsoft.com/office/officeart/2009/3/layout/DescendingProcess"/>
    <dgm:cxn modelId="{C375BFD6-21FC-4572-93B6-1E9CF63EBF58}" type="presParOf" srcId="{C84CDE48-63C1-4B39-AA28-25C246669CE5}" destId="{0763BD2D-C0E6-4F24-85F3-70E8CE4F3DA2}" srcOrd="1" destOrd="0" presId="urn:microsoft.com/office/officeart/2009/3/layout/DescendingProcess"/>
    <dgm:cxn modelId="{A9BC46AB-6EFD-437C-ADEB-484D62460912}" type="presParOf" srcId="{C84CDE48-63C1-4B39-AA28-25C246669CE5}" destId="{2F9FA144-8E0B-4314-B7B7-95A6E199CDFA}" srcOrd="2" destOrd="0" presId="urn:microsoft.com/office/officeart/2009/3/layout/DescendingProcess"/>
    <dgm:cxn modelId="{33F22408-EF74-4B57-BADE-05EFDBE46C87}" type="presParOf" srcId="{C84CDE48-63C1-4B39-AA28-25C246669CE5}" destId="{CBE1C7AB-9AD4-4B7C-8794-8CC435AD75EE}" srcOrd="3" destOrd="0" presId="urn:microsoft.com/office/officeart/2009/3/layout/DescendingProcess"/>
    <dgm:cxn modelId="{577B5F06-7EC6-4DD9-91D6-61533194EE79}" type="presParOf" srcId="{CBE1C7AB-9AD4-4B7C-8794-8CC435AD75EE}" destId="{48B595A1-6A2D-40B8-A9F2-CC8354CFC5E6}" srcOrd="0" destOrd="0" presId="urn:microsoft.com/office/officeart/2009/3/layout/DescendingProcess"/>
    <dgm:cxn modelId="{422D88BB-E64B-44C9-A34A-3A4A608388FE}" type="presParOf" srcId="{C84CDE48-63C1-4B39-AA28-25C246669CE5}" destId="{A2F0A919-12A6-4197-B56F-5CA8D326473A}" srcOrd="4"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40C71C-CAFC-4CA4-B1AA-2582764E0D7B}"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sv-SE"/>
        </a:p>
      </dgm:t>
    </dgm:pt>
    <dgm:pt modelId="{EE6B8017-8DB9-43A3-92EE-DE5D2CC46AF8}">
      <dgm:prSet phldrT="[Text]" custT="1"/>
      <dgm:spPr>
        <a:solidFill>
          <a:schemeClr val="accent2"/>
        </a:solidFill>
      </dgm:spPr>
      <dgm:t>
        <a:bodyPr/>
        <a:lstStyle/>
        <a:p>
          <a:r>
            <a:rPr lang="sv-SE" sz="1000" dirty="0">
              <a:solidFill>
                <a:schemeClr val="tx2"/>
              </a:solidFill>
            </a:rPr>
            <a:t>Klimat-förändringar</a:t>
          </a:r>
        </a:p>
      </dgm:t>
    </dgm:pt>
    <dgm:pt modelId="{2A7C61A6-F210-4F49-9857-C568B504F7B5}" type="parTrans" cxnId="{C2AAFC12-7DEA-4D8C-B046-5F745138FC40}">
      <dgm:prSet/>
      <dgm:spPr/>
      <dgm:t>
        <a:bodyPr/>
        <a:lstStyle/>
        <a:p>
          <a:endParaRPr lang="sv-SE" sz="2800"/>
        </a:p>
      </dgm:t>
    </dgm:pt>
    <dgm:pt modelId="{0F38E27C-8C20-4AC8-94A1-A37478C1017F}" type="sibTrans" cxnId="{C2AAFC12-7DEA-4D8C-B046-5F745138FC40}">
      <dgm:prSet/>
      <dgm:spPr/>
      <dgm:t>
        <a:bodyPr/>
        <a:lstStyle/>
        <a:p>
          <a:endParaRPr lang="sv-SE" sz="2800"/>
        </a:p>
      </dgm:t>
    </dgm:pt>
    <dgm:pt modelId="{9263308D-CDA2-4CD1-B278-B9D3959BCFBF}">
      <dgm:prSet phldrT="[Text]" custT="1"/>
      <dgm:spPr>
        <a:solidFill>
          <a:schemeClr val="accent2"/>
        </a:solidFill>
      </dgm:spPr>
      <dgm:t>
        <a:bodyPr/>
        <a:lstStyle/>
        <a:p>
          <a:r>
            <a:rPr lang="sv-SE" sz="1000" dirty="0">
              <a:solidFill>
                <a:schemeClr val="tx2"/>
              </a:solidFill>
            </a:rPr>
            <a:t>Begränsning</a:t>
          </a:r>
        </a:p>
      </dgm:t>
    </dgm:pt>
    <dgm:pt modelId="{B5F3FBF4-042E-4D5A-9A76-DEA7513C4961}" type="parTrans" cxnId="{ED759E7C-BE14-4874-AF0A-997745E6CFF3}">
      <dgm:prSet custT="1"/>
      <dgm:spPr/>
      <dgm:t>
        <a:bodyPr/>
        <a:lstStyle/>
        <a:p>
          <a:endParaRPr lang="sv-SE" sz="800"/>
        </a:p>
      </dgm:t>
    </dgm:pt>
    <dgm:pt modelId="{5C792787-293C-40F2-B1D6-EC198A82BC26}" type="sibTrans" cxnId="{ED759E7C-BE14-4874-AF0A-997745E6CFF3}">
      <dgm:prSet/>
      <dgm:spPr/>
      <dgm:t>
        <a:bodyPr/>
        <a:lstStyle/>
        <a:p>
          <a:endParaRPr lang="sv-SE" sz="2800"/>
        </a:p>
      </dgm:t>
    </dgm:pt>
    <dgm:pt modelId="{15BE9C9E-407F-471D-B402-1CD180D1FCF7}">
      <dgm:prSet phldrT="[Text]" custT="1"/>
      <dgm:spPr>
        <a:solidFill>
          <a:schemeClr val="accent2"/>
        </a:solidFill>
      </dgm:spPr>
      <dgm:t>
        <a:bodyPr/>
        <a:lstStyle/>
        <a:p>
          <a:r>
            <a:rPr lang="sv-SE" sz="1000" dirty="0">
              <a:solidFill>
                <a:schemeClr val="tx2"/>
              </a:solidFill>
            </a:rPr>
            <a:t>Konsekvens #1</a:t>
          </a:r>
        </a:p>
      </dgm:t>
    </dgm:pt>
    <dgm:pt modelId="{4356A9A7-AE27-491A-8F5E-F9EC1D8E9F62}" type="parTrans" cxnId="{5661958B-9A24-4D35-9C66-6564127ADA3C}">
      <dgm:prSet custT="1"/>
      <dgm:spPr/>
      <dgm:t>
        <a:bodyPr/>
        <a:lstStyle/>
        <a:p>
          <a:endParaRPr lang="sv-SE" sz="800"/>
        </a:p>
      </dgm:t>
    </dgm:pt>
    <dgm:pt modelId="{224B4877-6697-4D6F-910D-BEEB3744D1B6}" type="sibTrans" cxnId="{5661958B-9A24-4D35-9C66-6564127ADA3C}">
      <dgm:prSet/>
      <dgm:spPr/>
      <dgm:t>
        <a:bodyPr/>
        <a:lstStyle/>
        <a:p>
          <a:endParaRPr lang="sv-SE" sz="2800"/>
        </a:p>
      </dgm:t>
    </dgm:pt>
    <dgm:pt modelId="{726814E4-A59C-4FED-BA2B-1241AC977AAE}">
      <dgm:prSet phldrT="[Text]" custT="1"/>
      <dgm:spPr/>
      <dgm:t>
        <a:bodyPr/>
        <a:lstStyle/>
        <a:p>
          <a:r>
            <a:rPr lang="sv-SE" sz="1000" dirty="0"/>
            <a:t>Risk/ Möjlighet #1</a:t>
          </a:r>
        </a:p>
      </dgm:t>
    </dgm:pt>
    <dgm:pt modelId="{3052A3E1-0928-406E-BB2E-876C09A61DB4}" type="parTrans" cxnId="{79291B15-FA6F-46FA-8E3A-D6852ABDEEE9}">
      <dgm:prSet custT="1"/>
      <dgm:spPr/>
      <dgm:t>
        <a:bodyPr/>
        <a:lstStyle/>
        <a:p>
          <a:endParaRPr lang="sv-SE" sz="800"/>
        </a:p>
      </dgm:t>
    </dgm:pt>
    <dgm:pt modelId="{57FB0213-D370-459A-9EF3-3C8A648FB17E}" type="sibTrans" cxnId="{79291B15-FA6F-46FA-8E3A-D6852ABDEEE9}">
      <dgm:prSet/>
      <dgm:spPr/>
      <dgm:t>
        <a:bodyPr/>
        <a:lstStyle/>
        <a:p>
          <a:endParaRPr lang="sv-SE" sz="2800"/>
        </a:p>
      </dgm:t>
    </dgm:pt>
    <dgm:pt modelId="{A6F4CF38-21E9-43C8-BEBD-FF139FB3E897}">
      <dgm:prSet phldrT="[Text]" custT="1"/>
      <dgm:spPr>
        <a:solidFill>
          <a:schemeClr val="accent2"/>
        </a:solidFill>
      </dgm:spPr>
      <dgm:t>
        <a:bodyPr/>
        <a:lstStyle/>
        <a:p>
          <a:r>
            <a:rPr lang="sv-SE" sz="1000" dirty="0">
              <a:solidFill>
                <a:schemeClr val="tx2"/>
              </a:solidFill>
            </a:rPr>
            <a:t>Anpassning</a:t>
          </a:r>
        </a:p>
      </dgm:t>
    </dgm:pt>
    <dgm:pt modelId="{E0039B99-23AB-45AE-A38E-DD382A4E43CA}" type="parTrans" cxnId="{9DB68B37-6277-4096-9495-4D43BE1D1573}">
      <dgm:prSet custT="1"/>
      <dgm:spPr/>
      <dgm:t>
        <a:bodyPr/>
        <a:lstStyle/>
        <a:p>
          <a:endParaRPr lang="sv-SE" sz="800"/>
        </a:p>
      </dgm:t>
    </dgm:pt>
    <dgm:pt modelId="{53EEC9BF-0A0D-4C99-BB0B-ADFD35FA7C9E}" type="sibTrans" cxnId="{9DB68B37-6277-4096-9495-4D43BE1D1573}">
      <dgm:prSet/>
      <dgm:spPr/>
      <dgm:t>
        <a:bodyPr/>
        <a:lstStyle/>
        <a:p>
          <a:endParaRPr lang="sv-SE" sz="2800"/>
        </a:p>
      </dgm:t>
    </dgm:pt>
    <dgm:pt modelId="{7FEEEF7D-0461-46C2-83E8-0226BF4CD65D}">
      <dgm:prSet phldrT="[Text]" custT="1"/>
      <dgm:spPr>
        <a:solidFill>
          <a:schemeClr val="accent2"/>
        </a:solidFill>
      </dgm:spPr>
      <dgm:t>
        <a:bodyPr/>
        <a:lstStyle/>
        <a:p>
          <a:r>
            <a:rPr lang="sv-SE" sz="1000" dirty="0">
              <a:solidFill>
                <a:schemeClr val="tx2"/>
              </a:solidFill>
            </a:rPr>
            <a:t>Konsekvens #2</a:t>
          </a:r>
        </a:p>
      </dgm:t>
    </dgm:pt>
    <dgm:pt modelId="{6B3939EF-5988-4BB6-9A20-C5B997FFCFE4}" type="parTrans" cxnId="{CD3FE27A-3A63-4750-887C-2B0B5103A283}">
      <dgm:prSet custT="1"/>
      <dgm:spPr/>
      <dgm:t>
        <a:bodyPr/>
        <a:lstStyle/>
        <a:p>
          <a:endParaRPr lang="sv-SE" sz="800"/>
        </a:p>
      </dgm:t>
    </dgm:pt>
    <dgm:pt modelId="{B27FA5EF-1AB4-4F32-ADA8-FEBA4D366B61}" type="sibTrans" cxnId="{CD3FE27A-3A63-4750-887C-2B0B5103A283}">
      <dgm:prSet/>
      <dgm:spPr/>
      <dgm:t>
        <a:bodyPr/>
        <a:lstStyle/>
        <a:p>
          <a:endParaRPr lang="sv-SE" sz="2800"/>
        </a:p>
      </dgm:t>
    </dgm:pt>
    <dgm:pt modelId="{BE0336F1-4AEA-4CA7-9A29-94A1E74DF118}">
      <dgm:prSet phldrT="[Text]" custT="1"/>
      <dgm:spPr>
        <a:solidFill>
          <a:schemeClr val="bg2"/>
        </a:solidFill>
        <a:ln>
          <a:solidFill>
            <a:schemeClr val="bg2"/>
          </a:solidFill>
        </a:ln>
      </dgm:spPr>
      <dgm:t>
        <a:bodyPr/>
        <a:lstStyle/>
        <a:p>
          <a:r>
            <a:rPr lang="sv-SE" sz="1100" dirty="0"/>
            <a:t>Ämne</a:t>
          </a:r>
        </a:p>
      </dgm:t>
    </dgm:pt>
    <dgm:pt modelId="{19B2369A-14A5-4D4A-BB1E-FD6527C5FCB2}" type="parTrans" cxnId="{9249FCA9-E7A2-4FC5-8E8B-DF8BAA3BD0C2}">
      <dgm:prSet/>
      <dgm:spPr/>
      <dgm:t>
        <a:bodyPr/>
        <a:lstStyle/>
        <a:p>
          <a:endParaRPr lang="sv-SE" sz="2800"/>
        </a:p>
      </dgm:t>
    </dgm:pt>
    <dgm:pt modelId="{FDAD75A6-ECF6-472F-8A1F-3C82B7C29CAA}" type="sibTrans" cxnId="{9249FCA9-E7A2-4FC5-8E8B-DF8BAA3BD0C2}">
      <dgm:prSet/>
      <dgm:spPr/>
      <dgm:t>
        <a:bodyPr/>
        <a:lstStyle/>
        <a:p>
          <a:endParaRPr lang="sv-SE" sz="2800"/>
        </a:p>
      </dgm:t>
    </dgm:pt>
    <dgm:pt modelId="{0DDA78E7-3063-4510-A359-7A9C01B856ED}">
      <dgm:prSet phldrT="[Text]" custT="1"/>
      <dgm:spPr>
        <a:solidFill>
          <a:schemeClr val="bg2"/>
        </a:solidFill>
        <a:ln>
          <a:solidFill>
            <a:schemeClr val="bg2"/>
          </a:solidFill>
        </a:ln>
      </dgm:spPr>
      <dgm:t>
        <a:bodyPr/>
        <a:lstStyle/>
        <a:p>
          <a:r>
            <a:rPr lang="sv-SE" sz="1100" dirty="0"/>
            <a:t>Under-ämnen</a:t>
          </a:r>
        </a:p>
      </dgm:t>
    </dgm:pt>
    <dgm:pt modelId="{450DF32B-F0D8-4F3C-A300-960B95480CD2}" type="parTrans" cxnId="{BC578720-A319-4394-98C1-ACFE0E3CF5F7}">
      <dgm:prSet/>
      <dgm:spPr/>
      <dgm:t>
        <a:bodyPr/>
        <a:lstStyle/>
        <a:p>
          <a:endParaRPr lang="sv-SE" sz="2800"/>
        </a:p>
      </dgm:t>
    </dgm:pt>
    <dgm:pt modelId="{81B60679-95E3-44F1-A062-B03A96A0AFCD}" type="sibTrans" cxnId="{BC578720-A319-4394-98C1-ACFE0E3CF5F7}">
      <dgm:prSet/>
      <dgm:spPr/>
      <dgm:t>
        <a:bodyPr/>
        <a:lstStyle/>
        <a:p>
          <a:endParaRPr lang="sv-SE" sz="2800"/>
        </a:p>
      </dgm:t>
    </dgm:pt>
    <dgm:pt modelId="{1C76B546-096C-475E-8399-DD1A8CA0C45E}">
      <dgm:prSet phldrT="[Text]" custT="1"/>
      <dgm:spPr>
        <a:solidFill>
          <a:schemeClr val="bg2"/>
        </a:solidFill>
        <a:ln>
          <a:solidFill>
            <a:schemeClr val="bg2"/>
          </a:solidFill>
        </a:ln>
      </dgm:spPr>
      <dgm:t>
        <a:bodyPr/>
        <a:lstStyle/>
        <a:p>
          <a:r>
            <a:rPr lang="sv-SE" sz="1100" dirty="0"/>
            <a:t>Identifierade konsekvenser, risker och möjligheter</a:t>
          </a:r>
        </a:p>
      </dgm:t>
    </dgm:pt>
    <dgm:pt modelId="{2E04C334-7508-407A-80B5-416176FCFB1C}" type="parTrans" cxnId="{E898FD5F-381A-4C9E-88E3-81CED147EE90}">
      <dgm:prSet/>
      <dgm:spPr/>
      <dgm:t>
        <a:bodyPr/>
        <a:lstStyle/>
        <a:p>
          <a:endParaRPr lang="sv-SE" sz="2800"/>
        </a:p>
      </dgm:t>
    </dgm:pt>
    <dgm:pt modelId="{F17A6D98-9262-4DDF-B125-01D51973453A}" type="sibTrans" cxnId="{E898FD5F-381A-4C9E-88E3-81CED147EE90}">
      <dgm:prSet/>
      <dgm:spPr/>
      <dgm:t>
        <a:bodyPr/>
        <a:lstStyle/>
        <a:p>
          <a:endParaRPr lang="sv-SE" sz="2800"/>
        </a:p>
      </dgm:t>
    </dgm:pt>
    <dgm:pt modelId="{6D29775C-6423-46DF-A188-50E048B6D838}">
      <dgm:prSet phldrT="[Text]" custT="1"/>
      <dgm:spPr/>
      <dgm:t>
        <a:bodyPr/>
        <a:lstStyle/>
        <a:p>
          <a:r>
            <a:rPr lang="sv-SE" sz="1000" dirty="0"/>
            <a:t>Energi</a:t>
          </a:r>
        </a:p>
      </dgm:t>
    </dgm:pt>
    <dgm:pt modelId="{09FE40B0-35DE-4DB2-99DC-8A58F6C41DA2}" type="parTrans" cxnId="{572DDF00-BEE5-4A7E-8F31-14C45953654A}">
      <dgm:prSet custT="1"/>
      <dgm:spPr/>
      <dgm:t>
        <a:bodyPr/>
        <a:lstStyle/>
        <a:p>
          <a:endParaRPr lang="sv-SE" sz="800"/>
        </a:p>
      </dgm:t>
    </dgm:pt>
    <dgm:pt modelId="{34C5F88A-8F59-418F-85F3-76F6A113102A}" type="sibTrans" cxnId="{572DDF00-BEE5-4A7E-8F31-14C45953654A}">
      <dgm:prSet/>
      <dgm:spPr/>
      <dgm:t>
        <a:bodyPr/>
        <a:lstStyle/>
        <a:p>
          <a:endParaRPr lang="sv-SE" sz="2800"/>
        </a:p>
      </dgm:t>
    </dgm:pt>
    <dgm:pt modelId="{F0652462-2AC5-4754-BCA9-71612DBDE92E}">
      <dgm:prSet phldrT="[Text]" custT="1"/>
      <dgm:spPr/>
      <dgm:t>
        <a:bodyPr/>
        <a:lstStyle/>
        <a:p>
          <a:r>
            <a:rPr lang="sv-SE" sz="1000" dirty="0"/>
            <a:t>Risk/ Möjlighet #2</a:t>
          </a:r>
        </a:p>
      </dgm:t>
    </dgm:pt>
    <dgm:pt modelId="{EF01DE51-DD1E-4E33-BC35-A875F5E910E9}" type="parTrans" cxnId="{5599D8F8-002C-4022-9765-3DCA7489892A}">
      <dgm:prSet custT="1"/>
      <dgm:spPr/>
      <dgm:t>
        <a:bodyPr/>
        <a:lstStyle/>
        <a:p>
          <a:endParaRPr lang="sv-SE" sz="800"/>
        </a:p>
      </dgm:t>
    </dgm:pt>
    <dgm:pt modelId="{CCEC7CA3-C9BC-45ED-9AEE-BCB979CF12BB}" type="sibTrans" cxnId="{5599D8F8-002C-4022-9765-3DCA7489892A}">
      <dgm:prSet/>
      <dgm:spPr/>
      <dgm:t>
        <a:bodyPr/>
        <a:lstStyle/>
        <a:p>
          <a:endParaRPr lang="sv-SE" sz="2800"/>
        </a:p>
      </dgm:t>
    </dgm:pt>
    <dgm:pt modelId="{4C54AC26-94B6-4A60-86A2-69AEB291304F}">
      <dgm:prSet phldrT="[Text]" custT="1"/>
      <dgm:spPr/>
      <dgm:t>
        <a:bodyPr/>
        <a:lstStyle/>
        <a:p>
          <a:r>
            <a:rPr lang="sv-SE" sz="1000" dirty="0"/>
            <a:t>Konsekvens #3</a:t>
          </a:r>
        </a:p>
      </dgm:t>
    </dgm:pt>
    <dgm:pt modelId="{B31F44C4-435C-4305-B082-8086490E5E6A}" type="parTrans" cxnId="{B0BB3AEE-FD57-4D26-A6EE-0F09CAA593DD}">
      <dgm:prSet custT="1"/>
      <dgm:spPr/>
      <dgm:t>
        <a:bodyPr/>
        <a:lstStyle/>
        <a:p>
          <a:endParaRPr lang="sv-SE" sz="800"/>
        </a:p>
      </dgm:t>
    </dgm:pt>
    <dgm:pt modelId="{7DA40EE7-38F3-41D4-A70B-77CB4A84C112}" type="sibTrans" cxnId="{B0BB3AEE-FD57-4D26-A6EE-0F09CAA593DD}">
      <dgm:prSet/>
      <dgm:spPr/>
      <dgm:t>
        <a:bodyPr/>
        <a:lstStyle/>
        <a:p>
          <a:endParaRPr lang="sv-SE" sz="2800"/>
        </a:p>
      </dgm:t>
    </dgm:pt>
    <dgm:pt modelId="{A1A6E9CE-874C-4971-A237-D74FFB9E7801}">
      <dgm:prSet phldrT="[Text]" custT="1"/>
      <dgm:spPr/>
      <dgm:t>
        <a:bodyPr/>
        <a:lstStyle/>
        <a:p>
          <a:r>
            <a:rPr lang="sv-SE" sz="1000" dirty="0"/>
            <a:t>Risk/ Möjlighet #3</a:t>
          </a:r>
        </a:p>
      </dgm:t>
    </dgm:pt>
    <dgm:pt modelId="{0C4A2527-DFE1-4B30-9AF7-D28EFA640E6F}" type="parTrans" cxnId="{FA99C898-18F2-4FD5-9728-38C6D7AD5982}">
      <dgm:prSet custT="1"/>
      <dgm:spPr/>
      <dgm:t>
        <a:bodyPr/>
        <a:lstStyle/>
        <a:p>
          <a:endParaRPr lang="sv-SE" sz="800"/>
        </a:p>
      </dgm:t>
    </dgm:pt>
    <dgm:pt modelId="{B721C1F5-EBBB-4353-A466-5BC40B20D899}" type="sibTrans" cxnId="{FA99C898-18F2-4FD5-9728-38C6D7AD5982}">
      <dgm:prSet/>
      <dgm:spPr/>
      <dgm:t>
        <a:bodyPr/>
        <a:lstStyle/>
        <a:p>
          <a:endParaRPr lang="sv-SE" sz="2800"/>
        </a:p>
      </dgm:t>
    </dgm:pt>
    <dgm:pt modelId="{F277EB1D-F173-4D90-8774-24327734A8A6}">
      <dgm:prSet phldrT="[Text]" custT="1"/>
      <dgm:spPr>
        <a:solidFill>
          <a:schemeClr val="accent2"/>
        </a:solidFill>
      </dgm:spPr>
      <dgm:t>
        <a:bodyPr/>
        <a:lstStyle/>
        <a:p>
          <a:r>
            <a:rPr lang="sv-SE" sz="1000" dirty="0">
              <a:solidFill>
                <a:schemeClr val="tx2"/>
              </a:solidFill>
            </a:rPr>
            <a:t>Ja</a:t>
          </a:r>
        </a:p>
      </dgm:t>
    </dgm:pt>
    <dgm:pt modelId="{58F1FDDF-67C1-44D4-930A-5C7026805738}" type="parTrans" cxnId="{CA7A7046-5B43-4C3E-99BE-8D4AA4B28096}">
      <dgm:prSet custT="1"/>
      <dgm:spPr/>
      <dgm:t>
        <a:bodyPr/>
        <a:lstStyle/>
        <a:p>
          <a:endParaRPr lang="sv-SE" sz="800"/>
        </a:p>
      </dgm:t>
    </dgm:pt>
    <dgm:pt modelId="{994D6F28-C682-42F0-B33B-FDF9AB488F12}" type="sibTrans" cxnId="{CA7A7046-5B43-4C3E-99BE-8D4AA4B28096}">
      <dgm:prSet/>
      <dgm:spPr/>
      <dgm:t>
        <a:bodyPr/>
        <a:lstStyle/>
        <a:p>
          <a:endParaRPr lang="sv-SE" sz="2800"/>
        </a:p>
      </dgm:t>
    </dgm:pt>
    <dgm:pt modelId="{2E6097FA-237E-4ABD-9C65-1410EAF97FEB}">
      <dgm:prSet phldrT="[Text]" custT="1"/>
      <dgm:spPr/>
      <dgm:t>
        <a:bodyPr/>
        <a:lstStyle/>
        <a:p>
          <a:r>
            <a:rPr lang="sv-SE" sz="1000" dirty="0"/>
            <a:t>Nej</a:t>
          </a:r>
        </a:p>
      </dgm:t>
    </dgm:pt>
    <dgm:pt modelId="{2F442E2F-4DD9-4897-A823-AC2A2EF2B050}" type="parTrans" cxnId="{384AD46E-13D4-4E4F-8BC9-1E8305B6D18D}">
      <dgm:prSet custT="1"/>
      <dgm:spPr/>
      <dgm:t>
        <a:bodyPr/>
        <a:lstStyle/>
        <a:p>
          <a:endParaRPr lang="sv-SE" sz="800"/>
        </a:p>
      </dgm:t>
    </dgm:pt>
    <dgm:pt modelId="{F6214C8C-8EB4-4E8B-83AD-68F313CF2E07}" type="sibTrans" cxnId="{384AD46E-13D4-4E4F-8BC9-1E8305B6D18D}">
      <dgm:prSet/>
      <dgm:spPr/>
      <dgm:t>
        <a:bodyPr/>
        <a:lstStyle/>
        <a:p>
          <a:endParaRPr lang="sv-SE" sz="2800"/>
        </a:p>
      </dgm:t>
    </dgm:pt>
    <dgm:pt modelId="{5D5D3892-6B04-48C9-B43A-4F177E34B79C}">
      <dgm:prSet phldrT="[Text]" custT="1"/>
      <dgm:spPr>
        <a:solidFill>
          <a:schemeClr val="accent2"/>
        </a:solidFill>
      </dgm:spPr>
      <dgm:t>
        <a:bodyPr/>
        <a:lstStyle/>
        <a:p>
          <a:r>
            <a:rPr lang="sv-SE" sz="1000" dirty="0">
              <a:solidFill>
                <a:schemeClr val="tx2"/>
              </a:solidFill>
            </a:rPr>
            <a:t>Ja</a:t>
          </a:r>
        </a:p>
      </dgm:t>
    </dgm:pt>
    <dgm:pt modelId="{CC2EA3CB-CC16-4B3B-8144-D650B1917722}" type="parTrans" cxnId="{9C880FED-7F38-428B-874D-118FD84DE631}">
      <dgm:prSet custT="1"/>
      <dgm:spPr/>
      <dgm:t>
        <a:bodyPr/>
        <a:lstStyle/>
        <a:p>
          <a:endParaRPr lang="sv-SE" sz="800"/>
        </a:p>
      </dgm:t>
    </dgm:pt>
    <dgm:pt modelId="{B8A10FE1-04CD-441F-8F0E-ED5F14626CCB}" type="sibTrans" cxnId="{9C880FED-7F38-428B-874D-118FD84DE631}">
      <dgm:prSet/>
      <dgm:spPr/>
      <dgm:t>
        <a:bodyPr/>
        <a:lstStyle/>
        <a:p>
          <a:endParaRPr lang="sv-SE" sz="2800"/>
        </a:p>
      </dgm:t>
    </dgm:pt>
    <dgm:pt modelId="{120B8136-D694-418E-9BBB-7E8294396151}">
      <dgm:prSet phldrT="[Text]" custT="1"/>
      <dgm:spPr/>
      <dgm:t>
        <a:bodyPr/>
        <a:lstStyle/>
        <a:p>
          <a:r>
            <a:rPr lang="sv-SE" sz="1000" dirty="0"/>
            <a:t>Nej</a:t>
          </a:r>
        </a:p>
      </dgm:t>
    </dgm:pt>
    <dgm:pt modelId="{6195ADB2-8669-42F5-86E9-CDF4BE848A14}" type="parTrans" cxnId="{9FF92CEE-5D6E-4E73-B0B1-2D9FFD5D2F08}">
      <dgm:prSet custT="1"/>
      <dgm:spPr/>
      <dgm:t>
        <a:bodyPr/>
        <a:lstStyle/>
        <a:p>
          <a:endParaRPr lang="sv-SE" sz="800"/>
        </a:p>
      </dgm:t>
    </dgm:pt>
    <dgm:pt modelId="{B5463D14-D1E1-445E-9733-A492BE918503}" type="sibTrans" cxnId="{9FF92CEE-5D6E-4E73-B0B1-2D9FFD5D2F08}">
      <dgm:prSet/>
      <dgm:spPr/>
      <dgm:t>
        <a:bodyPr/>
        <a:lstStyle/>
        <a:p>
          <a:endParaRPr lang="sv-SE" sz="2800"/>
        </a:p>
      </dgm:t>
    </dgm:pt>
    <dgm:pt modelId="{CFCB0FB9-4531-4035-80BD-D63BA0787B18}">
      <dgm:prSet phldrT="[Text]" custT="1"/>
      <dgm:spPr/>
      <dgm:t>
        <a:bodyPr/>
        <a:lstStyle/>
        <a:p>
          <a:r>
            <a:rPr lang="sv-SE" sz="1000" dirty="0"/>
            <a:t>Nej</a:t>
          </a:r>
        </a:p>
      </dgm:t>
    </dgm:pt>
    <dgm:pt modelId="{E72AC0E2-EE64-495A-963E-F620B18603D8}" type="parTrans" cxnId="{5F5F3F71-8C51-4DA4-8BC9-5F6BF1BB1AC5}">
      <dgm:prSet custT="1"/>
      <dgm:spPr/>
      <dgm:t>
        <a:bodyPr/>
        <a:lstStyle/>
        <a:p>
          <a:endParaRPr lang="sv-SE" sz="800"/>
        </a:p>
      </dgm:t>
    </dgm:pt>
    <dgm:pt modelId="{7950ABE0-7A49-478B-A465-7FC3B947F55E}" type="sibTrans" cxnId="{5F5F3F71-8C51-4DA4-8BC9-5F6BF1BB1AC5}">
      <dgm:prSet/>
      <dgm:spPr/>
      <dgm:t>
        <a:bodyPr/>
        <a:lstStyle/>
        <a:p>
          <a:endParaRPr lang="sv-SE" sz="2800"/>
        </a:p>
      </dgm:t>
    </dgm:pt>
    <dgm:pt modelId="{112D36E2-EB9C-4B66-9F1B-CFE523622C34}">
      <dgm:prSet phldrT="[Text]" custT="1"/>
      <dgm:spPr/>
      <dgm:t>
        <a:bodyPr/>
        <a:lstStyle/>
        <a:p>
          <a:r>
            <a:rPr lang="sv-SE" sz="1000" dirty="0"/>
            <a:t>Nej</a:t>
          </a:r>
        </a:p>
      </dgm:t>
    </dgm:pt>
    <dgm:pt modelId="{4B470F19-DD10-4254-9EA9-18359A433C87}" type="parTrans" cxnId="{D8F766BF-B2A3-4F1C-8A2C-7014AC821060}">
      <dgm:prSet custT="1"/>
      <dgm:spPr/>
      <dgm:t>
        <a:bodyPr/>
        <a:lstStyle/>
        <a:p>
          <a:endParaRPr lang="sv-SE" sz="800"/>
        </a:p>
      </dgm:t>
    </dgm:pt>
    <dgm:pt modelId="{3E113F7E-6EC8-4DB3-A054-6B120267DCF7}" type="sibTrans" cxnId="{D8F766BF-B2A3-4F1C-8A2C-7014AC821060}">
      <dgm:prSet/>
      <dgm:spPr/>
      <dgm:t>
        <a:bodyPr/>
        <a:lstStyle/>
        <a:p>
          <a:endParaRPr lang="sv-SE" sz="2800"/>
        </a:p>
      </dgm:t>
    </dgm:pt>
    <dgm:pt modelId="{90FD0705-E931-480A-A108-8CE6A05AEBCB}">
      <dgm:prSet phldrT="[Text]" custT="1"/>
      <dgm:spPr>
        <a:solidFill>
          <a:schemeClr val="bg2"/>
        </a:solidFill>
        <a:ln>
          <a:solidFill>
            <a:schemeClr val="bg2"/>
          </a:solidFill>
        </a:ln>
      </dgm:spPr>
      <dgm:t>
        <a:bodyPr/>
        <a:lstStyle/>
        <a:p>
          <a:r>
            <a:rPr lang="sv-SE" sz="1100" dirty="0"/>
            <a:t>Väsentlig?</a:t>
          </a:r>
        </a:p>
      </dgm:t>
    </dgm:pt>
    <dgm:pt modelId="{C2F0CD8E-D399-4CE4-ABD4-431DA8C70F46}" type="parTrans" cxnId="{ED2028DE-B993-473F-95A9-AB1713E84B3C}">
      <dgm:prSet/>
      <dgm:spPr/>
      <dgm:t>
        <a:bodyPr/>
        <a:lstStyle/>
        <a:p>
          <a:endParaRPr lang="sv-SE" sz="2800"/>
        </a:p>
      </dgm:t>
    </dgm:pt>
    <dgm:pt modelId="{379A10A5-9488-4D45-87F0-7B84CB0AB395}" type="sibTrans" cxnId="{ED2028DE-B993-473F-95A9-AB1713E84B3C}">
      <dgm:prSet/>
      <dgm:spPr/>
      <dgm:t>
        <a:bodyPr/>
        <a:lstStyle/>
        <a:p>
          <a:endParaRPr lang="sv-SE" sz="2800"/>
        </a:p>
      </dgm:t>
    </dgm:pt>
    <dgm:pt modelId="{06AF1B94-27A9-4AE8-8CCC-B8BCDC024C76}" type="pres">
      <dgm:prSet presAssocID="{0F40C71C-CAFC-4CA4-B1AA-2582764E0D7B}" presName="mainComposite" presStyleCnt="0">
        <dgm:presLayoutVars>
          <dgm:chPref val="1"/>
          <dgm:dir/>
          <dgm:animOne val="branch"/>
          <dgm:animLvl val="lvl"/>
          <dgm:resizeHandles val="exact"/>
        </dgm:presLayoutVars>
      </dgm:prSet>
      <dgm:spPr/>
    </dgm:pt>
    <dgm:pt modelId="{2F1A9450-66C0-4588-8A31-4C1AC827081F}" type="pres">
      <dgm:prSet presAssocID="{0F40C71C-CAFC-4CA4-B1AA-2582764E0D7B}" presName="hierFlow" presStyleCnt="0"/>
      <dgm:spPr/>
    </dgm:pt>
    <dgm:pt modelId="{FE88DB94-DBFA-4C37-8B9A-0943F269F99C}" type="pres">
      <dgm:prSet presAssocID="{0F40C71C-CAFC-4CA4-B1AA-2582764E0D7B}" presName="firstBuf" presStyleCnt="0"/>
      <dgm:spPr/>
    </dgm:pt>
    <dgm:pt modelId="{8E9154F4-8B3D-4161-A238-DC9BC10725FB}" type="pres">
      <dgm:prSet presAssocID="{0F40C71C-CAFC-4CA4-B1AA-2582764E0D7B}" presName="hierChild1" presStyleCnt="0">
        <dgm:presLayoutVars>
          <dgm:chPref val="1"/>
          <dgm:animOne val="branch"/>
          <dgm:animLvl val="lvl"/>
        </dgm:presLayoutVars>
      </dgm:prSet>
      <dgm:spPr/>
    </dgm:pt>
    <dgm:pt modelId="{3C6513BE-C3DB-497A-BA0A-60BCDC8A49CB}" type="pres">
      <dgm:prSet presAssocID="{EE6B8017-8DB9-43A3-92EE-DE5D2CC46AF8}" presName="Name17" presStyleCnt="0"/>
      <dgm:spPr/>
    </dgm:pt>
    <dgm:pt modelId="{3B2B68A3-B564-40A9-8F26-8B01DB2691B4}" type="pres">
      <dgm:prSet presAssocID="{EE6B8017-8DB9-43A3-92EE-DE5D2CC46AF8}" presName="level1Shape" presStyleLbl="node0" presStyleIdx="0" presStyleCnt="1">
        <dgm:presLayoutVars>
          <dgm:chPref val="3"/>
        </dgm:presLayoutVars>
      </dgm:prSet>
      <dgm:spPr/>
    </dgm:pt>
    <dgm:pt modelId="{55B1ACD2-1FBE-4258-9265-4798D0F5BF48}" type="pres">
      <dgm:prSet presAssocID="{EE6B8017-8DB9-43A3-92EE-DE5D2CC46AF8}" presName="hierChild2" presStyleCnt="0"/>
      <dgm:spPr/>
    </dgm:pt>
    <dgm:pt modelId="{D823CAD1-6230-421B-A1C4-ED086D964024}" type="pres">
      <dgm:prSet presAssocID="{B5F3FBF4-042E-4D5A-9A76-DEA7513C4961}" presName="Name25" presStyleLbl="parChTrans1D2" presStyleIdx="0" presStyleCnt="3"/>
      <dgm:spPr/>
    </dgm:pt>
    <dgm:pt modelId="{1D59E34B-7EA4-41DE-A9C9-EF971E2D46C9}" type="pres">
      <dgm:prSet presAssocID="{B5F3FBF4-042E-4D5A-9A76-DEA7513C4961}" presName="connTx" presStyleLbl="parChTrans1D2" presStyleIdx="0" presStyleCnt="3"/>
      <dgm:spPr/>
    </dgm:pt>
    <dgm:pt modelId="{22DEE5CF-8630-4C91-8B65-7518ADCCCAD3}" type="pres">
      <dgm:prSet presAssocID="{9263308D-CDA2-4CD1-B278-B9D3959BCFBF}" presName="Name30" presStyleCnt="0"/>
      <dgm:spPr/>
    </dgm:pt>
    <dgm:pt modelId="{39F20F9F-C0CF-4914-9E6F-FDDCF009FC63}" type="pres">
      <dgm:prSet presAssocID="{9263308D-CDA2-4CD1-B278-B9D3959BCFBF}" presName="level2Shape" presStyleLbl="node2" presStyleIdx="0" presStyleCnt="3"/>
      <dgm:spPr/>
    </dgm:pt>
    <dgm:pt modelId="{4BE3D4E0-B1B4-46F0-95E9-5616A25D22D4}" type="pres">
      <dgm:prSet presAssocID="{9263308D-CDA2-4CD1-B278-B9D3959BCFBF}" presName="hierChild3" presStyleCnt="0"/>
      <dgm:spPr/>
    </dgm:pt>
    <dgm:pt modelId="{D487A1A3-F301-4303-B7EC-8DEC8273E0E3}" type="pres">
      <dgm:prSet presAssocID="{4356A9A7-AE27-491A-8F5E-F9EC1D8E9F62}" presName="Name25" presStyleLbl="parChTrans1D3" presStyleIdx="0" presStyleCnt="6"/>
      <dgm:spPr/>
    </dgm:pt>
    <dgm:pt modelId="{EE8F5FD7-A6F3-4006-926F-7F6C41F25FB6}" type="pres">
      <dgm:prSet presAssocID="{4356A9A7-AE27-491A-8F5E-F9EC1D8E9F62}" presName="connTx" presStyleLbl="parChTrans1D3" presStyleIdx="0" presStyleCnt="6"/>
      <dgm:spPr/>
    </dgm:pt>
    <dgm:pt modelId="{C617F487-7C29-45D2-98A6-5152E40808E8}" type="pres">
      <dgm:prSet presAssocID="{15BE9C9E-407F-471D-B402-1CD180D1FCF7}" presName="Name30" presStyleCnt="0"/>
      <dgm:spPr/>
    </dgm:pt>
    <dgm:pt modelId="{DE081696-E0F3-4EA0-A2CA-13845EDBDC6D}" type="pres">
      <dgm:prSet presAssocID="{15BE9C9E-407F-471D-B402-1CD180D1FCF7}" presName="level2Shape" presStyleLbl="node3" presStyleIdx="0" presStyleCnt="6"/>
      <dgm:spPr/>
    </dgm:pt>
    <dgm:pt modelId="{A188CFE7-0AF2-4549-AC39-E62666530BD0}" type="pres">
      <dgm:prSet presAssocID="{15BE9C9E-407F-471D-B402-1CD180D1FCF7}" presName="hierChild3" presStyleCnt="0"/>
      <dgm:spPr/>
    </dgm:pt>
    <dgm:pt modelId="{561E25C8-0DF6-47B9-99A5-7C778FA29EA9}" type="pres">
      <dgm:prSet presAssocID="{58F1FDDF-67C1-44D4-930A-5C7026805738}" presName="Name25" presStyleLbl="parChTrans1D4" presStyleIdx="0" presStyleCnt="6"/>
      <dgm:spPr/>
    </dgm:pt>
    <dgm:pt modelId="{003FE3DC-1B09-4402-AB33-8A25C8660BFC}" type="pres">
      <dgm:prSet presAssocID="{58F1FDDF-67C1-44D4-930A-5C7026805738}" presName="connTx" presStyleLbl="parChTrans1D4" presStyleIdx="0" presStyleCnt="6"/>
      <dgm:spPr/>
    </dgm:pt>
    <dgm:pt modelId="{B1D4BDEC-4606-4917-B90D-DB11EC7A1749}" type="pres">
      <dgm:prSet presAssocID="{F277EB1D-F173-4D90-8774-24327734A8A6}" presName="Name30" presStyleCnt="0"/>
      <dgm:spPr/>
    </dgm:pt>
    <dgm:pt modelId="{81F9E72A-E289-4F14-B968-C827228C3053}" type="pres">
      <dgm:prSet presAssocID="{F277EB1D-F173-4D90-8774-24327734A8A6}" presName="level2Shape" presStyleLbl="node4" presStyleIdx="0" presStyleCnt="6" custLinFactNeighborX="26643" custLinFactNeighborY="0"/>
      <dgm:spPr/>
    </dgm:pt>
    <dgm:pt modelId="{A01CDCD5-6B18-4487-B78D-05D80F513B86}" type="pres">
      <dgm:prSet presAssocID="{F277EB1D-F173-4D90-8774-24327734A8A6}" presName="hierChild3" presStyleCnt="0"/>
      <dgm:spPr/>
    </dgm:pt>
    <dgm:pt modelId="{8C3800B9-1BB7-494F-8308-B0DF18B86ED2}" type="pres">
      <dgm:prSet presAssocID="{3052A3E1-0928-406E-BB2E-876C09A61DB4}" presName="Name25" presStyleLbl="parChTrans1D3" presStyleIdx="1" presStyleCnt="6"/>
      <dgm:spPr/>
    </dgm:pt>
    <dgm:pt modelId="{10F768BE-13AE-45A7-8461-1E762B02AA55}" type="pres">
      <dgm:prSet presAssocID="{3052A3E1-0928-406E-BB2E-876C09A61DB4}" presName="connTx" presStyleLbl="parChTrans1D3" presStyleIdx="1" presStyleCnt="6"/>
      <dgm:spPr/>
    </dgm:pt>
    <dgm:pt modelId="{A34957D9-24B4-41B7-A12D-5BBA1F05A827}" type="pres">
      <dgm:prSet presAssocID="{726814E4-A59C-4FED-BA2B-1241AC977AAE}" presName="Name30" presStyleCnt="0"/>
      <dgm:spPr/>
    </dgm:pt>
    <dgm:pt modelId="{CA5DB593-FA93-4218-9267-B1A89A5586DA}" type="pres">
      <dgm:prSet presAssocID="{726814E4-A59C-4FED-BA2B-1241AC977AAE}" presName="level2Shape" presStyleLbl="node3" presStyleIdx="1" presStyleCnt="6"/>
      <dgm:spPr/>
    </dgm:pt>
    <dgm:pt modelId="{F8914FE1-8DD0-41C6-AC71-BD69AF4DBFE6}" type="pres">
      <dgm:prSet presAssocID="{726814E4-A59C-4FED-BA2B-1241AC977AAE}" presName="hierChild3" presStyleCnt="0"/>
      <dgm:spPr/>
    </dgm:pt>
    <dgm:pt modelId="{43BD9BE5-7DC2-4876-B3BE-A114269AEE6D}" type="pres">
      <dgm:prSet presAssocID="{2F442E2F-4DD9-4897-A823-AC2A2EF2B050}" presName="Name25" presStyleLbl="parChTrans1D4" presStyleIdx="1" presStyleCnt="6"/>
      <dgm:spPr/>
    </dgm:pt>
    <dgm:pt modelId="{74D70588-1CC5-4DB0-B93E-BF2C57625322}" type="pres">
      <dgm:prSet presAssocID="{2F442E2F-4DD9-4897-A823-AC2A2EF2B050}" presName="connTx" presStyleLbl="parChTrans1D4" presStyleIdx="1" presStyleCnt="6"/>
      <dgm:spPr/>
    </dgm:pt>
    <dgm:pt modelId="{4AC72597-60C9-4092-AB18-9F4DC5210338}" type="pres">
      <dgm:prSet presAssocID="{2E6097FA-237E-4ABD-9C65-1410EAF97FEB}" presName="Name30" presStyleCnt="0"/>
      <dgm:spPr/>
    </dgm:pt>
    <dgm:pt modelId="{C10D2986-69D7-4676-9E4F-2A8C21B29016}" type="pres">
      <dgm:prSet presAssocID="{2E6097FA-237E-4ABD-9C65-1410EAF97FEB}" presName="level2Shape" presStyleLbl="node4" presStyleIdx="1" presStyleCnt="6" custLinFactNeighborX="26643" custLinFactNeighborY="0"/>
      <dgm:spPr/>
    </dgm:pt>
    <dgm:pt modelId="{D1B97928-ACE4-4129-A04D-886FFB282D81}" type="pres">
      <dgm:prSet presAssocID="{2E6097FA-237E-4ABD-9C65-1410EAF97FEB}" presName="hierChild3" presStyleCnt="0"/>
      <dgm:spPr/>
    </dgm:pt>
    <dgm:pt modelId="{A627F16C-D0D7-46D0-865D-AEF0B6C4D75A}" type="pres">
      <dgm:prSet presAssocID="{E0039B99-23AB-45AE-A38E-DD382A4E43CA}" presName="Name25" presStyleLbl="parChTrans1D2" presStyleIdx="1" presStyleCnt="3"/>
      <dgm:spPr/>
    </dgm:pt>
    <dgm:pt modelId="{E9DC23A4-07AC-4105-BBDC-4664E2D50045}" type="pres">
      <dgm:prSet presAssocID="{E0039B99-23AB-45AE-A38E-DD382A4E43CA}" presName="connTx" presStyleLbl="parChTrans1D2" presStyleIdx="1" presStyleCnt="3"/>
      <dgm:spPr/>
    </dgm:pt>
    <dgm:pt modelId="{13979FED-47B8-44D3-9F59-5E54E57B0E91}" type="pres">
      <dgm:prSet presAssocID="{A6F4CF38-21E9-43C8-BEBD-FF139FB3E897}" presName="Name30" presStyleCnt="0"/>
      <dgm:spPr/>
    </dgm:pt>
    <dgm:pt modelId="{2E6D8D5A-4F43-4B8C-A157-4AA6A7B27C5F}" type="pres">
      <dgm:prSet presAssocID="{A6F4CF38-21E9-43C8-BEBD-FF139FB3E897}" presName="level2Shape" presStyleLbl="node2" presStyleIdx="1" presStyleCnt="3"/>
      <dgm:spPr/>
    </dgm:pt>
    <dgm:pt modelId="{2D6B3E04-4350-4239-94FF-C3F35F7FB414}" type="pres">
      <dgm:prSet presAssocID="{A6F4CF38-21E9-43C8-BEBD-FF139FB3E897}" presName="hierChild3" presStyleCnt="0"/>
      <dgm:spPr/>
    </dgm:pt>
    <dgm:pt modelId="{EC6A0E2B-D46B-4218-B72F-0C58CB697AD8}" type="pres">
      <dgm:prSet presAssocID="{6B3939EF-5988-4BB6-9A20-C5B997FFCFE4}" presName="Name25" presStyleLbl="parChTrans1D3" presStyleIdx="2" presStyleCnt="6"/>
      <dgm:spPr/>
    </dgm:pt>
    <dgm:pt modelId="{49F0887E-5ABD-45D7-85BB-77B442EF1636}" type="pres">
      <dgm:prSet presAssocID="{6B3939EF-5988-4BB6-9A20-C5B997FFCFE4}" presName="connTx" presStyleLbl="parChTrans1D3" presStyleIdx="2" presStyleCnt="6"/>
      <dgm:spPr/>
    </dgm:pt>
    <dgm:pt modelId="{05BE1A0F-3CE5-455E-99BF-9C171BFB6264}" type="pres">
      <dgm:prSet presAssocID="{7FEEEF7D-0461-46C2-83E8-0226BF4CD65D}" presName="Name30" presStyleCnt="0"/>
      <dgm:spPr/>
    </dgm:pt>
    <dgm:pt modelId="{C3A5707E-EC1D-47A5-A504-2A2744004FA8}" type="pres">
      <dgm:prSet presAssocID="{7FEEEF7D-0461-46C2-83E8-0226BF4CD65D}" presName="level2Shape" presStyleLbl="node3" presStyleIdx="2" presStyleCnt="6"/>
      <dgm:spPr/>
    </dgm:pt>
    <dgm:pt modelId="{9F81FFD9-6D7E-460E-A2AA-0F8986C5793D}" type="pres">
      <dgm:prSet presAssocID="{7FEEEF7D-0461-46C2-83E8-0226BF4CD65D}" presName="hierChild3" presStyleCnt="0"/>
      <dgm:spPr/>
    </dgm:pt>
    <dgm:pt modelId="{A0202722-86E8-435A-AD5A-15F96F2E0662}" type="pres">
      <dgm:prSet presAssocID="{CC2EA3CB-CC16-4B3B-8144-D650B1917722}" presName="Name25" presStyleLbl="parChTrans1D4" presStyleIdx="2" presStyleCnt="6"/>
      <dgm:spPr/>
    </dgm:pt>
    <dgm:pt modelId="{E8862EAE-5D62-4135-A690-0D20AF9423F6}" type="pres">
      <dgm:prSet presAssocID="{CC2EA3CB-CC16-4B3B-8144-D650B1917722}" presName="connTx" presStyleLbl="parChTrans1D4" presStyleIdx="2" presStyleCnt="6"/>
      <dgm:spPr/>
    </dgm:pt>
    <dgm:pt modelId="{CEA66F35-768C-4284-BF28-206BB60118F1}" type="pres">
      <dgm:prSet presAssocID="{5D5D3892-6B04-48C9-B43A-4F177E34B79C}" presName="Name30" presStyleCnt="0"/>
      <dgm:spPr/>
    </dgm:pt>
    <dgm:pt modelId="{D531AB9A-E7A0-475B-9795-4C26DB6392D1}" type="pres">
      <dgm:prSet presAssocID="{5D5D3892-6B04-48C9-B43A-4F177E34B79C}" presName="level2Shape" presStyleLbl="node4" presStyleIdx="2" presStyleCnt="6" custLinFactNeighborX="26643" custLinFactNeighborY="0"/>
      <dgm:spPr/>
    </dgm:pt>
    <dgm:pt modelId="{F1EC0D80-B938-433B-8CD8-62E013ABED83}" type="pres">
      <dgm:prSet presAssocID="{5D5D3892-6B04-48C9-B43A-4F177E34B79C}" presName="hierChild3" presStyleCnt="0"/>
      <dgm:spPr/>
    </dgm:pt>
    <dgm:pt modelId="{912F9FE6-3B28-47C5-BE08-FA79CB0AC94F}" type="pres">
      <dgm:prSet presAssocID="{EF01DE51-DD1E-4E33-BC35-A875F5E910E9}" presName="Name25" presStyleLbl="parChTrans1D3" presStyleIdx="3" presStyleCnt="6"/>
      <dgm:spPr/>
    </dgm:pt>
    <dgm:pt modelId="{8E47780A-D129-47DA-8BAD-B6D32A4BDC25}" type="pres">
      <dgm:prSet presAssocID="{EF01DE51-DD1E-4E33-BC35-A875F5E910E9}" presName="connTx" presStyleLbl="parChTrans1D3" presStyleIdx="3" presStyleCnt="6"/>
      <dgm:spPr/>
    </dgm:pt>
    <dgm:pt modelId="{E9920635-5E74-40DC-B2CD-C1EC3C55BF06}" type="pres">
      <dgm:prSet presAssocID="{F0652462-2AC5-4754-BCA9-71612DBDE92E}" presName="Name30" presStyleCnt="0"/>
      <dgm:spPr/>
    </dgm:pt>
    <dgm:pt modelId="{213CCF45-2D7D-4979-9256-E548A1D5520B}" type="pres">
      <dgm:prSet presAssocID="{F0652462-2AC5-4754-BCA9-71612DBDE92E}" presName="level2Shape" presStyleLbl="node3" presStyleIdx="3" presStyleCnt="6"/>
      <dgm:spPr/>
    </dgm:pt>
    <dgm:pt modelId="{99E7AFF0-419C-44EA-9ED6-340A0B67D689}" type="pres">
      <dgm:prSet presAssocID="{F0652462-2AC5-4754-BCA9-71612DBDE92E}" presName="hierChild3" presStyleCnt="0"/>
      <dgm:spPr/>
    </dgm:pt>
    <dgm:pt modelId="{7A125403-67AD-4E98-9660-C26DF7FCF891}" type="pres">
      <dgm:prSet presAssocID="{6195ADB2-8669-42F5-86E9-CDF4BE848A14}" presName="Name25" presStyleLbl="parChTrans1D4" presStyleIdx="3" presStyleCnt="6"/>
      <dgm:spPr/>
    </dgm:pt>
    <dgm:pt modelId="{4175339F-10E0-4235-9CDB-7012FB62F154}" type="pres">
      <dgm:prSet presAssocID="{6195ADB2-8669-42F5-86E9-CDF4BE848A14}" presName="connTx" presStyleLbl="parChTrans1D4" presStyleIdx="3" presStyleCnt="6"/>
      <dgm:spPr/>
    </dgm:pt>
    <dgm:pt modelId="{E2EFC2E9-3F07-40AA-80A4-F3A467A9C893}" type="pres">
      <dgm:prSet presAssocID="{120B8136-D694-418E-9BBB-7E8294396151}" presName="Name30" presStyleCnt="0"/>
      <dgm:spPr/>
    </dgm:pt>
    <dgm:pt modelId="{1D47D01A-1F9F-41AE-A14A-9668A82E15B1}" type="pres">
      <dgm:prSet presAssocID="{120B8136-D694-418E-9BBB-7E8294396151}" presName="level2Shape" presStyleLbl="node4" presStyleIdx="3" presStyleCnt="6" custLinFactNeighborX="26643" custLinFactNeighborY="0"/>
      <dgm:spPr/>
    </dgm:pt>
    <dgm:pt modelId="{97D03482-282D-4406-A2EA-2BF5D161D5AC}" type="pres">
      <dgm:prSet presAssocID="{120B8136-D694-418E-9BBB-7E8294396151}" presName="hierChild3" presStyleCnt="0"/>
      <dgm:spPr/>
    </dgm:pt>
    <dgm:pt modelId="{BAD40655-2E06-47F2-9805-877351CD16FD}" type="pres">
      <dgm:prSet presAssocID="{09FE40B0-35DE-4DB2-99DC-8A58F6C41DA2}" presName="Name25" presStyleLbl="parChTrans1D2" presStyleIdx="2" presStyleCnt="3"/>
      <dgm:spPr/>
    </dgm:pt>
    <dgm:pt modelId="{88A33C28-58BE-44E6-A8EF-8B71D3EF89B7}" type="pres">
      <dgm:prSet presAssocID="{09FE40B0-35DE-4DB2-99DC-8A58F6C41DA2}" presName="connTx" presStyleLbl="parChTrans1D2" presStyleIdx="2" presStyleCnt="3"/>
      <dgm:spPr/>
    </dgm:pt>
    <dgm:pt modelId="{56FD0CCD-8A4A-432C-9725-7C2859DE7AC3}" type="pres">
      <dgm:prSet presAssocID="{6D29775C-6423-46DF-A188-50E048B6D838}" presName="Name30" presStyleCnt="0"/>
      <dgm:spPr/>
    </dgm:pt>
    <dgm:pt modelId="{9F0C6CA7-69F0-45E7-8763-70C42B6FED72}" type="pres">
      <dgm:prSet presAssocID="{6D29775C-6423-46DF-A188-50E048B6D838}" presName="level2Shape" presStyleLbl="node2" presStyleIdx="2" presStyleCnt="3"/>
      <dgm:spPr/>
    </dgm:pt>
    <dgm:pt modelId="{F9CECD44-ED67-42DF-AA86-133589BF971F}" type="pres">
      <dgm:prSet presAssocID="{6D29775C-6423-46DF-A188-50E048B6D838}" presName="hierChild3" presStyleCnt="0"/>
      <dgm:spPr/>
    </dgm:pt>
    <dgm:pt modelId="{8BC365DB-93A7-46E6-B8C0-495B8136BAC4}" type="pres">
      <dgm:prSet presAssocID="{B31F44C4-435C-4305-B082-8086490E5E6A}" presName="Name25" presStyleLbl="parChTrans1D3" presStyleIdx="4" presStyleCnt="6"/>
      <dgm:spPr/>
    </dgm:pt>
    <dgm:pt modelId="{320E4505-A36C-43FE-AEBC-C6DEB3AE8CDC}" type="pres">
      <dgm:prSet presAssocID="{B31F44C4-435C-4305-B082-8086490E5E6A}" presName="connTx" presStyleLbl="parChTrans1D3" presStyleIdx="4" presStyleCnt="6"/>
      <dgm:spPr/>
    </dgm:pt>
    <dgm:pt modelId="{EA085251-CAE7-4978-97B5-D337EC3DE077}" type="pres">
      <dgm:prSet presAssocID="{4C54AC26-94B6-4A60-86A2-69AEB291304F}" presName="Name30" presStyleCnt="0"/>
      <dgm:spPr/>
    </dgm:pt>
    <dgm:pt modelId="{A3504489-BB17-4F40-B4AD-225ED14A8720}" type="pres">
      <dgm:prSet presAssocID="{4C54AC26-94B6-4A60-86A2-69AEB291304F}" presName="level2Shape" presStyleLbl="node3" presStyleIdx="4" presStyleCnt="6"/>
      <dgm:spPr/>
    </dgm:pt>
    <dgm:pt modelId="{96F5FB3C-C2A7-4475-A8DF-FB493277BE0D}" type="pres">
      <dgm:prSet presAssocID="{4C54AC26-94B6-4A60-86A2-69AEB291304F}" presName="hierChild3" presStyleCnt="0"/>
      <dgm:spPr/>
    </dgm:pt>
    <dgm:pt modelId="{8B93C35B-DE51-48D4-9285-26B7C9D4BAD8}" type="pres">
      <dgm:prSet presAssocID="{E72AC0E2-EE64-495A-963E-F620B18603D8}" presName="Name25" presStyleLbl="parChTrans1D4" presStyleIdx="4" presStyleCnt="6"/>
      <dgm:spPr/>
    </dgm:pt>
    <dgm:pt modelId="{09EA1021-6D7B-4FC7-9FCF-DC2567C45C43}" type="pres">
      <dgm:prSet presAssocID="{E72AC0E2-EE64-495A-963E-F620B18603D8}" presName="connTx" presStyleLbl="parChTrans1D4" presStyleIdx="4" presStyleCnt="6"/>
      <dgm:spPr/>
    </dgm:pt>
    <dgm:pt modelId="{10A6F055-5CEE-4127-82A7-7E8F0B8FD675}" type="pres">
      <dgm:prSet presAssocID="{CFCB0FB9-4531-4035-80BD-D63BA0787B18}" presName="Name30" presStyleCnt="0"/>
      <dgm:spPr/>
    </dgm:pt>
    <dgm:pt modelId="{4814D9AA-6B60-43F8-BDBA-B8F2AEA4B5CA}" type="pres">
      <dgm:prSet presAssocID="{CFCB0FB9-4531-4035-80BD-D63BA0787B18}" presName="level2Shape" presStyleLbl="node4" presStyleIdx="4" presStyleCnt="6" custLinFactNeighborX="26643" custLinFactNeighborY="0"/>
      <dgm:spPr/>
    </dgm:pt>
    <dgm:pt modelId="{9C25A359-E86E-4E7A-A071-7729F05DA4E1}" type="pres">
      <dgm:prSet presAssocID="{CFCB0FB9-4531-4035-80BD-D63BA0787B18}" presName="hierChild3" presStyleCnt="0"/>
      <dgm:spPr/>
    </dgm:pt>
    <dgm:pt modelId="{0BEF9A66-0BC9-47C7-AD41-E6E8C99E69F5}" type="pres">
      <dgm:prSet presAssocID="{0C4A2527-DFE1-4B30-9AF7-D28EFA640E6F}" presName="Name25" presStyleLbl="parChTrans1D3" presStyleIdx="5" presStyleCnt="6"/>
      <dgm:spPr/>
    </dgm:pt>
    <dgm:pt modelId="{11B6F4EC-7A18-40FD-86D0-43746538E79F}" type="pres">
      <dgm:prSet presAssocID="{0C4A2527-DFE1-4B30-9AF7-D28EFA640E6F}" presName="connTx" presStyleLbl="parChTrans1D3" presStyleIdx="5" presStyleCnt="6"/>
      <dgm:spPr/>
    </dgm:pt>
    <dgm:pt modelId="{03E01F83-DD1C-4079-A091-747667B0A1A4}" type="pres">
      <dgm:prSet presAssocID="{A1A6E9CE-874C-4971-A237-D74FFB9E7801}" presName="Name30" presStyleCnt="0"/>
      <dgm:spPr/>
    </dgm:pt>
    <dgm:pt modelId="{950A4596-B4F6-4726-8959-B8570A2CD59A}" type="pres">
      <dgm:prSet presAssocID="{A1A6E9CE-874C-4971-A237-D74FFB9E7801}" presName="level2Shape" presStyleLbl="node3" presStyleIdx="5" presStyleCnt="6"/>
      <dgm:spPr/>
    </dgm:pt>
    <dgm:pt modelId="{F5653423-034B-42ED-83C5-FF6851D81D30}" type="pres">
      <dgm:prSet presAssocID="{A1A6E9CE-874C-4971-A237-D74FFB9E7801}" presName="hierChild3" presStyleCnt="0"/>
      <dgm:spPr/>
    </dgm:pt>
    <dgm:pt modelId="{219FFDBE-7797-4792-AC49-142175D9813D}" type="pres">
      <dgm:prSet presAssocID="{4B470F19-DD10-4254-9EA9-18359A433C87}" presName="Name25" presStyleLbl="parChTrans1D4" presStyleIdx="5" presStyleCnt="6"/>
      <dgm:spPr/>
    </dgm:pt>
    <dgm:pt modelId="{C3411189-84B0-4314-982F-0B4F99B0D891}" type="pres">
      <dgm:prSet presAssocID="{4B470F19-DD10-4254-9EA9-18359A433C87}" presName="connTx" presStyleLbl="parChTrans1D4" presStyleIdx="5" presStyleCnt="6"/>
      <dgm:spPr/>
    </dgm:pt>
    <dgm:pt modelId="{95196052-32E4-4F27-8130-60073BDFEACB}" type="pres">
      <dgm:prSet presAssocID="{112D36E2-EB9C-4B66-9F1B-CFE523622C34}" presName="Name30" presStyleCnt="0"/>
      <dgm:spPr/>
    </dgm:pt>
    <dgm:pt modelId="{521AB84D-E7C2-496B-8640-42A9B69B6E75}" type="pres">
      <dgm:prSet presAssocID="{112D36E2-EB9C-4B66-9F1B-CFE523622C34}" presName="level2Shape" presStyleLbl="node4" presStyleIdx="5" presStyleCnt="6" custLinFactNeighborX="26643" custLinFactNeighborY="0"/>
      <dgm:spPr/>
    </dgm:pt>
    <dgm:pt modelId="{FD4109DD-08A6-4F16-8ED0-7A103D5DC275}" type="pres">
      <dgm:prSet presAssocID="{112D36E2-EB9C-4B66-9F1B-CFE523622C34}" presName="hierChild3" presStyleCnt="0"/>
      <dgm:spPr/>
    </dgm:pt>
    <dgm:pt modelId="{4C506568-1A7E-49C8-AFD5-6EF16021F64F}" type="pres">
      <dgm:prSet presAssocID="{0F40C71C-CAFC-4CA4-B1AA-2582764E0D7B}" presName="bgShapesFlow" presStyleCnt="0"/>
      <dgm:spPr/>
    </dgm:pt>
    <dgm:pt modelId="{23391941-C2E4-4261-B887-47A37BB6E887}" type="pres">
      <dgm:prSet presAssocID="{BE0336F1-4AEA-4CA7-9A29-94A1E74DF118}" presName="rectComp" presStyleCnt="0"/>
      <dgm:spPr/>
    </dgm:pt>
    <dgm:pt modelId="{7D1B76B7-0BF1-4CD7-A7BE-E39DB07F8D3D}" type="pres">
      <dgm:prSet presAssocID="{BE0336F1-4AEA-4CA7-9A29-94A1E74DF118}" presName="bgRect" presStyleLbl="bgShp" presStyleIdx="0" presStyleCnt="4"/>
      <dgm:spPr/>
    </dgm:pt>
    <dgm:pt modelId="{2719A975-46A3-4A60-9B9F-42185F954122}" type="pres">
      <dgm:prSet presAssocID="{BE0336F1-4AEA-4CA7-9A29-94A1E74DF118}" presName="bgRectTx" presStyleLbl="bgShp" presStyleIdx="0" presStyleCnt="4">
        <dgm:presLayoutVars>
          <dgm:bulletEnabled val="1"/>
        </dgm:presLayoutVars>
      </dgm:prSet>
      <dgm:spPr/>
    </dgm:pt>
    <dgm:pt modelId="{3B4CC79C-6009-4A1F-AF82-AD50349ADD38}" type="pres">
      <dgm:prSet presAssocID="{BE0336F1-4AEA-4CA7-9A29-94A1E74DF118}" presName="spComp" presStyleCnt="0"/>
      <dgm:spPr/>
    </dgm:pt>
    <dgm:pt modelId="{56B848D9-0FD4-43E6-93CF-8833CCB6A864}" type="pres">
      <dgm:prSet presAssocID="{BE0336F1-4AEA-4CA7-9A29-94A1E74DF118}" presName="hSp" presStyleCnt="0"/>
      <dgm:spPr/>
    </dgm:pt>
    <dgm:pt modelId="{1787EC26-A345-47A6-92E9-D715487FF178}" type="pres">
      <dgm:prSet presAssocID="{0DDA78E7-3063-4510-A359-7A9C01B856ED}" presName="rectComp" presStyleCnt="0"/>
      <dgm:spPr/>
    </dgm:pt>
    <dgm:pt modelId="{99D7BB4B-6FC6-4072-A6B0-8523EFE209C9}" type="pres">
      <dgm:prSet presAssocID="{0DDA78E7-3063-4510-A359-7A9C01B856ED}" presName="bgRect" presStyleLbl="bgShp" presStyleIdx="1" presStyleCnt="4"/>
      <dgm:spPr/>
    </dgm:pt>
    <dgm:pt modelId="{932DC2D0-1D71-48DB-9609-95A605F6DC2C}" type="pres">
      <dgm:prSet presAssocID="{0DDA78E7-3063-4510-A359-7A9C01B856ED}" presName="bgRectTx" presStyleLbl="bgShp" presStyleIdx="1" presStyleCnt="4">
        <dgm:presLayoutVars>
          <dgm:bulletEnabled val="1"/>
        </dgm:presLayoutVars>
      </dgm:prSet>
      <dgm:spPr/>
    </dgm:pt>
    <dgm:pt modelId="{9527B059-158B-43EF-95C8-021EF9FFF2A2}" type="pres">
      <dgm:prSet presAssocID="{0DDA78E7-3063-4510-A359-7A9C01B856ED}" presName="spComp" presStyleCnt="0"/>
      <dgm:spPr/>
    </dgm:pt>
    <dgm:pt modelId="{43788B2E-DADB-4785-AF6F-7B09926B99BF}" type="pres">
      <dgm:prSet presAssocID="{0DDA78E7-3063-4510-A359-7A9C01B856ED}" presName="hSp" presStyleCnt="0"/>
      <dgm:spPr/>
    </dgm:pt>
    <dgm:pt modelId="{5CE96367-45FE-471F-B7DC-F15974CB2612}" type="pres">
      <dgm:prSet presAssocID="{1C76B546-096C-475E-8399-DD1A8CA0C45E}" presName="rectComp" presStyleCnt="0"/>
      <dgm:spPr/>
    </dgm:pt>
    <dgm:pt modelId="{81C1C5CE-3889-4CEA-A47B-EE46E4A41E1E}" type="pres">
      <dgm:prSet presAssocID="{1C76B546-096C-475E-8399-DD1A8CA0C45E}" presName="bgRect" presStyleLbl="bgShp" presStyleIdx="2" presStyleCnt="4" custScaleX="124807"/>
      <dgm:spPr/>
    </dgm:pt>
    <dgm:pt modelId="{BED3D3CD-E884-420A-B38B-9F170922337E}" type="pres">
      <dgm:prSet presAssocID="{1C76B546-096C-475E-8399-DD1A8CA0C45E}" presName="bgRectTx" presStyleLbl="bgShp" presStyleIdx="2" presStyleCnt="4">
        <dgm:presLayoutVars>
          <dgm:bulletEnabled val="1"/>
        </dgm:presLayoutVars>
      </dgm:prSet>
      <dgm:spPr/>
    </dgm:pt>
    <dgm:pt modelId="{18D741BF-7E18-4556-8D1C-C089BB8DF89D}" type="pres">
      <dgm:prSet presAssocID="{1C76B546-096C-475E-8399-DD1A8CA0C45E}" presName="spComp" presStyleCnt="0"/>
      <dgm:spPr/>
    </dgm:pt>
    <dgm:pt modelId="{AC1DB94F-9EA6-44C3-A76C-84B0F04246E1}" type="pres">
      <dgm:prSet presAssocID="{1C76B546-096C-475E-8399-DD1A8CA0C45E}" presName="hSp" presStyleCnt="0"/>
      <dgm:spPr/>
    </dgm:pt>
    <dgm:pt modelId="{D92AE0A7-18E9-4CF5-B353-2E85F5C941A3}" type="pres">
      <dgm:prSet presAssocID="{90FD0705-E931-480A-A108-8CE6A05AEBCB}" presName="rectComp" presStyleCnt="0"/>
      <dgm:spPr/>
    </dgm:pt>
    <dgm:pt modelId="{8A0A029F-645D-4079-A964-82A00F3CB8BA}" type="pres">
      <dgm:prSet presAssocID="{90FD0705-E931-480A-A108-8CE6A05AEBCB}" presName="bgRect" presStyleLbl="bgShp" presStyleIdx="3" presStyleCnt="4"/>
      <dgm:spPr/>
    </dgm:pt>
    <dgm:pt modelId="{E918E319-14FF-4701-BD4C-C668C26126D2}" type="pres">
      <dgm:prSet presAssocID="{90FD0705-E931-480A-A108-8CE6A05AEBCB}" presName="bgRectTx" presStyleLbl="bgShp" presStyleIdx="3" presStyleCnt="4">
        <dgm:presLayoutVars>
          <dgm:bulletEnabled val="1"/>
        </dgm:presLayoutVars>
      </dgm:prSet>
      <dgm:spPr/>
    </dgm:pt>
  </dgm:ptLst>
  <dgm:cxnLst>
    <dgm:cxn modelId="{572DDF00-BEE5-4A7E-8F31-14C45953654A}" srcId="{EE6B8017-8DB9-43A3-92EE-DE5D2CC46AF8}" destId="{6D29775C-6423-46DF-A188-50E048B6D838}" srcOrd="2" destOrd="0" parTransId="{09FE40B0-35DE-4DB2-99DC-8A58F6C41DA2}" sibTransId="{34C5F88A-8F59-418F-85F3-76F6A113102A}"/>
    <dgm:cxn modelId="{61733601-8393-442A-9770-8338A749730C}" type="presOf" srcId="{0DDA78E7-3063-4510-A359-7A9C01B856ED}" destId="{932DC2D0-1D71-48DB-9609-95A605F6DC2C}" srcOrd="1" destOrd="0" presId="urn:microsoft.com/office/officeart/2005/8/layout/hierarchy5"/>
    <dgm:cxn modelId="{61A34E05-DEBA-4DEF-98C3-135778538211}" type="presOf" srcId="{112D36E2-EB9C-4B66-9F1B-CFE523622C34}" destId="{521AB84D-E7C2-496B-8640-42A9B69B6E75}" srcOrd="0" destOrd="0" presId="urn:microsoft.com/office/officeart/2005/8/layout/hierarchy5"/>
    <dgm:cxn modelId="{B3B59609-2653-45A5-ACF1-AC64A82EF0B4}" type="presOf" srcId="{A6F4CF38-21E9-43C8-BEBD-FF139FB3E897}" destId="{2E6D8D5A-4F43-4B8C-A157-4AA6A7B27C5F}" srcOrd="0" destOrd="0" presId="urn:microsoft.com/office/officeart/2005/8/layout/hierarchy5"/>
    <dgm:cxn modelId="{C90C620A-AFB9-485C-B5A2-2CFFCC4533A8}" type="presOf" srcId="{4C54AC26-94B6-4A60-86A2-69AEB291304F}" destId="{A3504489-BB17-4F40-B4AD-225ED14A8720}" srcOrd="0" destOrd="0" presId="urn:microsoft.com/office/officeart/2005/8/layout/hierarchy5"/>
    <dgm:cxn modelId="{C0E90B0E-B1BB-4B7D-A721-9600FC6D0F4B}" type="presOf" srcId="{7FEEEF7D-0461-46C2-83E8-0226BF4CD65D}" destId="{C3A5707E-EC1D-47A5-A504-2A2744004FA8}" srcOrd="0" destOrd="0" presId="urn:microsoft.com/office/officeart/2005/8/layout/hierarchy5"/>
    <dgm:cxn modelId="{F8BFEB0F-948D-440A-8D71-6B1C10FCCFBE}" type="presOf" srcId="{58F1FDDF-67C1-44D4-930A-5C7026805738}" destId="{003FE3DC-1B09-4402-AB33-8A25C8660BFC}" srcOrd="1" destOrd="0" presId="urn:microsoft.com/office/officeart/2005/8/layout/hierarchy5"/>
    <dgm:cxn modelId="{BC58F412-760E-4FBE-91E2-9D21396FA1BA}" type="presOf" srcId="{A1A6E9CE-874C-4971-A237-D74FFB9E7801}" destId="{950A4596-B4F6-4726-8959-B8570A2CD59A}" srcOrd="0" destOrd="0" presId="urn:microsoft.com/office/officeart/2005/8/layout/hierarchy5"/>
    <dgm:cxn modelId="{C2AAFC12-7DEA-4D8C-B046-5F745138FC40}" srcId="{0F40C71C-CAFC-4CA4-B1AA-2582764E0D7B}" destId="{EE6B8017-8DB9-43A3-92EE-DE5D2CC46AF8}" srcOrd="0" destOrd="0" parTransId="{2A7C61A6-F210-4F49-9857-C568B504F7B5}" sibTransId="{0F38E27C-8C20-4AC8-94A1-A37478C1017F}"/>
    <dgm:cxn modelId="{7E114513-F004-42F0-8E75-8D3F80E9B942}" type="presOf" srcId="{09FE40B0-35DE-4DB2-99DC-8A58F6C41DA2}" destId="{BAD40655-2E06-47F2-9805-877351CD16FD}" srcOrd="0" destOrd="0" presId="urn:microsoft.com/office/officeart/2005/8/layout/hierarchy5"/>
    <dgm:cxn modelId="{79291B15-FA6F-46FA-8E3A-D6852ABDEEE9}" srcId="{9263308D-CDA2-4CD1-B278-B9D3959BCFBF}" destId="{726814E4-A59C-4FED-BA2B-1241AC977AAE}" srcOrd="1" destOrd="0" parTransId="{3052A3E1-0928-406E-BB2E-876C09A61DB4}" sibTransId="{57FB0213-D370-459A-9EF3-3C8A648FB17E}"/>
    <dgm:cxn modelId="{E0389916-0BCE-4190-9DCE-D1AA27D739BF}" type="presOf" srcId="{3052A3E1-0928-406E-BB2E-876C09A61DB4}" destId="{10F768BE-13AE-45A7-8461-1E762B02AA55}" srcOrd="1" destOrd="0" presId="urn:microsoft.com/office/officeart/2005/8/layout/hierarchy5"/>
    <dgm:cxn modelId="{6B629A16-39B8-409F-A8C5-B314331F380B}" type="presOf" srcId="{120B8136-D694-418E-9BBB-7E8294396151}" destId="{1D47D01A-1F9F-41AE-A14A-9668A82E15B1}" srcOrd="0" destOrd="0" presId="urn:microsoft.com/office/officeart/2005/8/layout/hierarchy5"/>
    <dgm:cxn modelId="{89C8661A-F9D7-47DC-B7AB-817909F6658E}" type="presOf" srcId="{B5F3FBF4-042E-4D5A-9A76-DEA7513C4961}" destId="{1D59E34B-7EA4-41DE-A9C9-EF971E2D46C9}" srcOrd="1" destOrd="0" presId="urn:microsoft.com/office/officeart/2005/8/layout/hierarchy5"/>
    <dgm:cxn modelId="{589FED1B-BF85-47A4-B529-E9D796EFBBAC}" type="presOf" srcId="{BE0336F1-4AEA-4CA7-9A29-94A1E74DF118}" destId="{2719A975-46A3-4A60-9B9F-42185F954122}" srcOrd="1" destOrd="0" presId="urn:microsoft.com/office/officeart/2005/8/layout/hierarchy5"/>
    <dgm:cxn modelId="{91DCF81B-3705-4579-B19F-DAC36194BF40}" type="presOf" srcId="{EF01DE51-DD1E-4E33-BC35-A875F5E910E9}" destId="{8E47780A-D129-47DA-8BAD-B6D32A4BDC25}" srcOrd="1" destOrd="0" presId="urn:microsoft.com/office/officeart/2005/8/layout/hierarchy5"/>
    <dgm:cxn modelId="{BC578720-A319-4394-98C1-ACFE0E3CF5F7}" srcId="{0F40C71C-CAFC-4CA4-B1AA-2582764E0D7B}" destId="{0DDA78E7-3063-4510-A359-7A9C01B856ED}" srcOrd="2" destOrd="0" parTransId="{450DF32B-F0D8-4F3C-A300-960B95480CD2}" sibTransId="{81B60679-95E3-44F1-A062-B03A96A0AFCD}"/>
    <dgm:cxn modelId="{E3EF5B25-FA79-419B-B81A-43006BEA9ED5}" type="presOf" srcId="{BE0336F1-4AEA-4CA7-9A29-94A1E74DF118}" destId="{7D1B76B7-0BF1-4CD7-A7BE-E39DB07F8D3D}" srcOrd="0" destOrd="0" presId="urn:microsoft.com/office/officeart/2005/8/layout/hierarchy5"/>
    <dgm:cxn modelId="{A31F2633-2E76-4EC3-9781-BC713184743C}" type="presOf" srcId="{B31F44C4-435C-4305-B082-8086490E5E6A}" destId="{320E4505-A36C-43FE-AEBC-C6DEB3AE8CDC}" srcOrd="1" destOrd="0" presId="urn:microsoft.com/office/officeart/2005/8/layout/hierarchy5"/>
    <dgm:cxn modelId="{9DB68B37-6277-4096-9495-4D43BE1D1573}" srcId="{EE6B8017-8DB9-43A3-92EE-DE5D2CC46AF8}" destId="{A6F4CF38-21E9-43C8-BEBD-FF139FB3E897}" srcOrd="1" destOrd="0" parTransId="{E0039B99-23AB-45AE-A38E-DD382A4E43CA}" sibTransId="{53EEC9BF-0A0D-4C99-BB0B-ADFD35FA7C9E}"/>
    <dgm:cxn modelId="{128CCA37-D8B2-4F3A-87AD-CFCA4E998D52}" type="presOf" srcId="{CC2EA3CB-CC16-4B3B-8144-D650B1917722}" destId="{E8862EAE-5D62-4135-A690-0D20AF9423F6}" srcOrd="1" destOrd="0" presId="urn:microsoft.com/office/officeart/2005/8/layout/hierarchy5"/>
    <dgm:cxn modelId="{ACF29B3C-2E93-4393-8FF9-38D4AF89D5E7}" type="presOf" srcId="{1C76B546-096C-475E-8399-DD1A8CA0C45E}" destId="{81C1C5CE-3889-4CEA-A47B-EE46E4A41E1E}" srcOrd="0" destOrd="0" presId="urn:microsoft.com/office/officeart/2005/8/layout/hierarchy5"/>
    <dgm:cxn modelId="{CEBA4E5C-E176-4A0E-A932-247FD623E649}" type="presOf" srcId="{B5F3FBF4-042E-4D5A-9A76-DEA7513C4961}" destId="{D823CAD1-6230-421B-A1C4-ED086D964024}" srcOrd="0" destOrd="0" presId="urn:microsoft.com/office/officeart/2005/8/layout/hierarchy5"/>
    <dgm:cxn modelId="{7A8D2E5F-C143-4B99-8ADB-89131F9EBBF6}" type="presOf" srcId="{2E6097FA-237E-4ABD-9C65-1410EAF97FEB}" destId="{C10D2986-69D7-4676-9E4F-2A8C21B29016}" srcOrd="0" destOrd="0" presId="urn:microsoft.com/office/officeart/2005/8/layout/hierarchy5"/>
    <dgm:cxn modelId="{A1D4765F-35DF-42AD-AC24-57CA9FB16025}" type="presOf" srcId="{6B3939EF-5988-4BB6-9A20-C5B997FFCFE4}" destId="{49F0887E-5ABD-45D7-85BB-77B442EF1636}" srcOrd="1" destOrd="0" presId="urn:microsoft.com/office/officeart/2005/8/layout/hierarchy5"/>
    <dgm:cxn modelId="{E898FD5F-381A-4C9E-88E3-81CED147EE90}" srcId="{0F40C71C-CAFC-4CA4-B1AA-2582764E0D7B}" destId="{1C76B546-096C-475E-8399-DD1A8CA0C45E}" srcOrd="3" destOrd="0" parTransId="{2E04C334-7508-407A-80B5-416176FCFB1C}" sibTransId="{F17A6D98-9262-4DDF-B125-01D51973453A}"/>
    <dgm:cxn modelId="{24E86A63-02B7-4D73-9C4B-2F82FEC0DF7F}" type="presOf" srcId="{90FD0705-E931-480A-A108-8CE6A05AEBCB}" destId="{E918E319-14FF-4701-BD4C-C668C26126D2}" srcOrd="1" destOrd="0" presId="urn:microsoft.com/office/officeart/2005/8/layout/hierarchy5"/>
    <dgm:cxn modelId="{CA7A7046-5B43-4C3E-99BE-8D4AA4B28096}" srcId="{15BE9C9E-407F-471D-B402-1CD180D1FCF7}" destId="{F277EB1D-F173-4D90-8774-24327734A8A6}" srcOrd="0" destOrd="0" parTransId="{58F1FDDF-67C1-44D4-930A-5C7026805738}" sibTransId="{994D6F28-C682-42F0-B33B-FDF9AB488F12}"/>
    <dgm:cxn modelId="{3467E049-6784-41EB-9CBA-BF4830A4B150}" type="presOf" srcId="{5D5D3892-6B04-48C9-B43A-4F177E34B79C}" destId="{D531AB9A-E7A0-475B-9795-4C26DB6392D1}" srcOrd="0" destOrd="0" presId="urn:microsoft.com/office/officeart/2005/8/layout/hierarchy5"/>
    <dgm:cxn modelId="{8018566A-16E2-4AAB-AD01-1E8B96E472E7}" type="presOf" srcId="{1C76B546-096C-475E-8399-DD1A8CA0C45E}" destId="{BED3D3CD-E884-420A-B38B-9F170922337E}" srcOrd="1" destOrd="0" presId="urn:microsoft.com/office/officeart/2005/8/layout/hierarchy5"/>
    <dgm:cxn modelId="{2936C34A-A616-46F2-BFDB-F14CA0C4DE76}" type="presOf" srcId="{E0039B99-23AB-45AE-A38E-DD382A4E43CA}" destId="{A627F16C-D0D7-46D0-865D-AEF0B6C4D75A}" srcOrd="0" destOrd="0" presId="urn:microsoft.com/office/officeart/2005/8/layout/hierarchy5"/>
    <dgm:cxn modelId="{384AD46E-13D4-4E4F-8BC9-1E8305B6D18D}" srcId="{726814E4-A59C-4FED-BA2B-1241AC977AAE}" destId="{2E6097FA-237E-4ABD-9C65-1410EAF97FEB}" srcOrd="0" destOrd="0" parTransId="{2F442E2F-4DD9-4897-A823-AC2A2EF2B050}" sibTransId="{F6214C8C-8EB4-4E8B-83AD-68F313CF2E07}"/>
    <dgm:cxn modelId="{6BC20750-F79E-42BA-A17B-CC4215C55F8B}" type="presOf" srcId="{6195ADB2-8669-42F5-86E9-CDF4BE848A14}" destId="{4175339F-10E0-4235-9CDB-7012FB62F154}" srcOrd="1" destOrd="0" presId="urn:microsoft.com/office/officeart/2005/8/layout/hierarchy5"/>
    <dgm:cxn modelId="{5F5F3F71-8C51-4DA4-8BC9-5F6BF1BB1AC5}" srcId="{4C54AC26-94B6-4A60-86A2-69AEB291304F}" destId="{CFCB0FB9-4531-4035-80BD-D63BA0787B18}" srcOrd="0" destOrd="0" parTransId="{E72AC0E2-EE64-495A-963E-F620B18603D8}" sibTransId="{7950ABE0-7A49-478B-A465-7FC3B947F55E}"/>
    <dgm:cxn modelId="{0FD85E55-846E-4865-B759-D630303DD7B9}" type="presOf" srcId="{3052A3E1-0928-406E-BB2E-876C09A61DB4}" destId="{8C3800B9-1BB7-494F-8308-B0DF18B86ED2}" srcOrd="0" destOrd="0" presId="urn:microsoft.com/office/officeart/2005/8/layout/hierarchy5"/>
    <dgm:cxn modelId="{DDB3097A-C6A1-4F54-9D09-D8D31577C0DC}" type="presOf" srcId="{E72AC0E2-EE64-495A-963E-F620B18603D8}" destId="{8B93C35B-DE51-48D4-9285-26B7C9D4BAD8}" srcOrd="0" destOrd="0" presId="urn:microsoft.com/office/officeart/2005/8/layout/hierarchy5"/>
    <dgm:cxn modelId="{CDA5165A-6CEA-4BE0-882E-FEE023E2AEB5}" type="presOf" srcId="{E72AC0E2-EE64-495A-963E-F620B18603D8}" destId="{09EA1021-6D7B-4FC7-9FCF-DC2567C45C43}" srcOrd="1" destOrd="0" presId="urn:microsoft.com/office/officeart/2005/8/layout/hierarchy5"/>
    <dgm:cxn modelId="{CD3FE27A-3A63-4750-887C-2B0B5103A283}" srcId="{A6F4CF38-21E9-43C8-BEBD-FF139FB3E897}" destId="{7FEEEF7D-0461-46C2-83E8-0226BF4CD65D}" srcOrd="0" destOrd="0" parTransId="{6B3939EF-5988-4BB6-9A20-C5B997FFCFE4}" sibTransId="{B27FA5EF-1AB4-4F32-ADA8-FEBA4D366B61}"/>
    <dgm:cxn modelId="{BBBB977C-DB6D-4276-80AF-7146D7302F8F}" type="presOf" srcId="{2F442E2F-4DD9-4897-A823-AC2A2EF2B050}" destId="{43BD9BE5-7DC2-4876-B3BE-A114269AEE6D}" srcOrd="0" destOrd="0" presId="urn:microsoft.com/office/officeart/2005/8/layout/hierarchy5"/>
    <dgm:cxn modelId="{ED759E7C-BE14-4874-AF0A-997745E6CFF3}" srcId="{EE6B8017-8DB9-43A3-92EE-DE5D2CC46AF8}" destId="{9263308D-CDA2-4CD1-B278-B9D3959BCFBF}" srcOrd="0" destOrd="0" parTransId="{B5F3FBF4-042E-4D5A-9A76-DEA7513C4961}" sibTransId="{5C792787-293C-40F2-B1D6-EC198A82BC26}"/>
    <dgm:cxn modelId="{35097A80-6B66-46C6-8DFD-21E9AFE28C10}" type="presOf" srcId="{F277EB1D-F173-4D90-8774-24327734A8A6}" destId="{81F9E72A-E289-4F14-B968-C827228C3053}" srcOrd="0" destOrd="0" presId="urn:microsoft.com/office/officeart/2005/8/layout/hierarchy5"/>
    <dgm:cxn modelId="{626BC781-8077-4BDD-81CA-05959C498ABE}" type="presOf" srcId="{09FE40B0-35DE-4DB2-99DC-8A58F6C41DA2}" destId="{88A33C28-58BE-44E6-A8EF-8B71D3EF89B7}" srcOrd="1" destOrd="0" presId="urn:microsoft.com/office/officeart/2005/8/layout/hierarchy5"/>
    <dgm:cxn modelId="{B6143785-E679-477A-B466-7782F682BF41}" type="presOf" srcId="{CFCB0FB9-4531-4035-80BD-D63BA0787B18}" destId="{4814D9AA-6B60-43F8-BDBA-B8F2AEA4B5CA}" srcOrd="0" destOrd="0" presId="urn:microsoft.com/office/officeart/2005/8/layout/hierarchy5"/>
    <dgm:cxn modelId="{EFFA7789-9B80-45CD-833E-44D0610902C5}" type="presOf" srcId="{15BE9C9E-407F-471D-B402-1CD180D1FCF7}" destId="{DE081696-E0F3-4EA0-A2CA-13845EDBDC6D}" srcOrd="0" destOrd="0" presId="urn:microsoft.com/office/officeart/2005/8/layout/hierarchy5"/>
    <dgm:cxn modelId="{2A32F68A-1CBF-4596-A072-13CC9B2C61F4}" type="presOf" srcId="{EF01DE51-DD1E-4E33-BC35-A875F5E910E9}" destId="{912F9FE6-3B28-47C5-BE08-FA79CB0AC94F}" srcOrd="0" destOrd="0" presId="urn:microsoft.com/office/officeart/2005/8/layout/hierarchy5"/>
    <dgm:cxn modelId="{5661958B-9A24-4D35-9C66-6564127ADA3C}" srcId="{9263308D-CDA2-4CD1-B278-B9D3959BCFBF}" destId="{15BE9C9E-407F-471D-B402-1CD180D1FCF7}" srcOrd="0" destOrd="0" parTransId="{4356A9A7-AE27-491A-8F5E-F9EC1D8E9F62}" sibTransId="{224B4877-6697-4D6F-910D-BEEB3744D1B6}"/>
    <dgm:cxn modelId="{84F5F08E-AA87-4710-9190-C4490E94EB7E}" type="presOf" srcId="{4B470F19-DD10-4254-9EA9-18359A433C87}" destId="{C3411189-84B0-4314-982F-0B4F99B0D891}" srcOrd="1" destOrd="0" presId="urn:microsoft.com/office/officeart/2005/8/layout/hierarchy5"/>
    <dgm:cxn modelId="{60ADFD92-0796-4DFF-A0DE-874B8070E611}" type="presOf" srcId="{F0652462-2AC5-4754-BCA9-71612DBDE92E}" destId="{213CCF45-2D7D-4979-9256-E548A1D5520B}" srcOrd="0" destOrd="0" presId="urn:microsoft.com/office/officeart/2005/8/layout/hierarchy5"/>
    <dgm:cxn modelId="{0245A893-F5AB-4D25-AEB6-149E348928A7}" type="presOf" srcId="{CC2EA3CB-CC16-4B3B-8144-D650B1917722}" destId="{A0202722-86E8-435A-AD5A-15F96F2E0662}" srcOrd="0" destOrd="0" presId="urn:microsoft.com/office/officeart/2005/8/layout/hierarchy5"/>
    <dgm:cxn modelId="{FA99C898-18F2-4FD5-9728-38C6D7AD5982}" srcId="{6D29775C-6423-46DF-A188-50E048B6D838}" destId="{A1A6E9CE-874C-4971-A237-D74FFB9E7801}" srcOrd="1" destOrd="0" parTransId="{0C4A2527-DFE1-4B30-9AF7-D28EFA640E6F}" sibTransId="{B721C1F5-EBBB-4353-A466-5BC40B20D899}"/>
    <dgm:cxn modelId="{A8CABD9E-4418-4AF5-A952-35FDF17687CD}" type="presOf" srcId="{4356A9A7-AE27-491A-8F5E-F9EC1D8E9F62}" destId="{EE8F5FD7-A6F3-4006-926F-7F6C41F25FB6}" srcOrd="1" destOrd="0" presId="urn:microsoft.com/office/officeart/2005/8/layout/hierarchy5"/>
    <dgm:cxn modelId="{9C7EDB9F-0BA0-4465-B37C-CDBA740D1F04}" type="presOf" srcId="{0F40C71C-CAFC-4CA4-B1AA-2582764E0D7B}" destId="{06AF1B94-27A9-4AE8-8CCC-B8BCDC024C76}" srcOrd="0" destOrd="0" presId="urn:microsoft.com/office/officeart/2005/8/layout/hierarchy5"/>
    <dgm:cxn modelId="{08D796A0-B2C8-4F67-AF35-5607B6637E3F}" type="presOf" srcId="{6195ADB2-8669-42F5-86E9-CDF4BE848A14}" destId="{7A125403-67AD-4E98-9660-C26DF7FCF891}" srcOrd="0" destOrd="0" presId="urn:microsoft.com/office/officeart/2005/8/layout/hierarchy5"/>
    <dgm:cxn modelId="{1BBD19A5-70BB-429F-8EB7-EDC1C9490A7F}" type="presOf" srcId="{B31F44C4-435C-4305-B082-8086490E5E6A}" destId="{8BC365DB-93A7-46E6-B8C0-495B8136BAC4}" srcOrd="0" destOrd="0" presId="urn:microsoft.com/office/officeart/2005/8/layout/hierarchy5"/>
    <dgm:cxn modelId="{25077DA7-2156-46D4-B6AC-A4DD16A7DD73}" type="presOf" srcId="{4B470F19-DD10-4254-9EA9-18359A433C87}" destId="{219FFDBE-7797-4792-AC49-142175D9813D}" srcOrd="0" destOrd="0" presId="urn:microsoft.com/office/officeart/2005/8/layout/hierarchy5"/>
    <dgm:cxn modelId="{9249FCA9-E7A2-4FC5-8E8B-DF8BAA3BD0C2}" srcId="{0F40C71C-CAFC-4CA4-B1AA-2582764E0D7B}" destId="{BE0336F1-4AEA-4CA7-9A29-94A1E74DF118}" srcOrd="1" destOrd="0" parTransId="{19B2369A-14A5-4D4A-BB1E-FD6527C5FCB2}" sibTransId="{FDAD75A6-ECF6-472F-8A1F-3C82B7C29CAA}"/>
    <dgm:cxn modelId="{1B798FB2-F7E2-4066-9B8C-5726462AB7C8}" type="presOf" srcId="{9263308D-CDA2-4CD1-B278-B9D3959BCFBF}" destId="{39F20F9F-C0CF-4914-9E6F-FDDCF009FC63}" srcOrd="0" destOrd="0" presId="urn:microsoft.com/office/officeart/2005/8/layout/hierarchy5"/>
    <dgm:cxn modelId="{D8F766BF-B2A3-4F1C-8A2C-7014AC821060}" srcId="{A1A6E9CE-874C-4971-A237-D74FFB9E7801}" destId="{112D36E2-EB9C-4B66-9F1B-CFE523622C34}" srcOrd="0" destOrd="0" parTransId="{4B470F19-DD10-4254-9EA9-18359A433C87}" sibTransId="{3E113F7E-6EC8-4DB3-A054-6B120267DCF7}"/>
    <dgm:cxn modelId="{32FEE4CE-4C99-46C1-B8A9-7441A40597F6}" type="presOf" srcId="{0DDA78E7-3063-4510-A359-7A9C01B856ED}" destId="{99D7BB4B-6FC6-4072-A6B0-8523EFE209C9}" srcOrd="0" destOrd="0" presId="urn:microsoft.com/office/officeart/2005/8/layout/hierarchy5"/>
    <dgm:cxn modelId="{CDEB86D3-F313-48A0-905F-E867C5AF8990}" type="presOf" srcId="{6D29775C-6423-46DF-A188-50E048B6D838}" destId="{9F0C6CA7-69F0-45E7-8763-70C42B6FED72}" srcOrd="0" destOrd="0" presId="urn:microsoft.com/office/officeart/2005/8/layout/hierarchy5"/>
    <dgm:cxn modelId="{778215D5-ED87-4B29-BF0F-847DC63950F1}" type="presOf" srcId="{90FD0705-E931-480A-A108-8CE6A05AEBCB}" destId="{8A0A029F-645D-4079-A964-82A00F3CB8BA}" srcOrd="0" destOrd="0" presId="urn:microsoft.com/office/officeart/2005/8/layout/hierarchy5"/>
    <dgm:cxn modelId="{A35E68D5-3741-4142-9575-AA2A63853A14}" type="presOf" srcId="{6B3939EF-5988-4BB6-9A20-C5B997FFCFE4}" destId="{EC6A0E2B-D46B-4218-B72F-0C58CB697AD8}" srcOrd="0" destOrd="0" presId="urn:microsoft.com/office/officeart/2005/8/layout/hierarchy5"/>
    <dgm:cxn modelId="{12E448D6-BA63-4E85-AC1F-F8C3EA853B05}" type="presOf" srcId="{58F1FDDF-67C1-44D4-930A-5C7026805738}" destId="{561E25C8-0DF6-47B9-99A5-7C778FA29EA9}" srcOrd="0" destOrd="0" presId="urn:microsoft.com/office/officeart/2005/8/layout/hierarchy5"/>
    <dgm:cxn modelId="{4D29F6D8-7383-48A5-88CE-B59D399355ED}" type="presOf" srcId="{4356A9A7-AE27-491A-8F5E-F9EC1D8E9F62}" destId="{D487A1A3-F301-4303-B7EC-8DEC8273E0E3}" srcOrd="0" destOrd="0" presId="urn:microsoft.com/office/officeart/2005/8/layout/hierarchy5"/>
    <dgm:cxn modelId="{ED2028DE-B993-473F-95A9-AB1713E84B3C}" srcId="{0F40C71C-CAFC-4CA4-B1AA-2582764E0D7B}" destId="{90FD0705-E931-480A-A108-8CE6A05AEBCB}" srcOrd="4" destOrd="0" parTransId="{C2F0CD8E-D399-4CE4-ABD4-431DA8C70F46}" sibTransId="{379A10A5-9488-4D45-87F0-7B84CB0AB395}"/>
    <dgm:cxn modelId="{CC58E0E0-6528-4126-A9E4-CF50E62AC918}" type="presOf" srcId="{2F442E2F-4DD9-4897-A823-AC2A2EF2B050}" destId="{74D70588-1CC5-4DB0-B93E-BF2C57625322}" srcOrd="1" destOrd="0" presId="urn:microsoft.com/office/officeart/2005/8/layout/hierarchy5"/>
    <dgm:cxn modelId="{A84080E3-1FB3-4790-8618-58BB281C2EF2}" type="presOf" srcId="{EE6B8017-8DB9-43A3-92EE-DE5D2CC46AF8}" destId="{3B2B68A3-B564-40A9-8F26-8B01DB2691B4}" srcOrd="0" destOrd="0" presId="urn:microsoft.com/office/officeart/2005/8/layout/hierarchy5"/>
    <dgm:cxn modelId="{842E43E9-03E1-4916-AEDB-6E73D1EE6E32}" type="presOf" srcId="{0C4A2527-DFE1-4B30-9AF7-D28EFA640E6F}" destId="{0BEF9A66-0BC9-47C7-AD41-E6E8C99E69F5}" srcOrd="0" destOrd="0" presId="urn:microsoft.com/office/officeart/2005/8/layout/hierarchy5"/>
    <dgm:cxn modelId="{A42F8EEB-C305-4E00-A4C2-61A08416E5A7}" type="presOf" srcId="{726814E4-A59C-4FED-BA2B-1241AC977AAE}" destId="{CA5DB593-FA93-4218-9267-B1A89A5586DA}" srcOrd="0" destOrd="0" presId="urn:microsoft.com/office/officeart/2005/8/layout/hierarchy5"/>
    <dgm:cxn modelId="{9C880FED-7F38-428B-874D-118FD84DE631}" srcId="{7FEEEF7D-0461-46C2-83E8-0226BF4CD65D}" destId="{5D5D3892-6B04-48C9-B43A-4F177E34B79C}" srcOrd="0" destOrd="0" parTransId="{CC2EA3CB-CC16-4B3B-8144-D650B1917722}" sibTransId="{B8A10FE1-04CD-441F-8F0E-ED5F14626CCB}"/>
    <dgm:cxn modelId="{9FF92CEE-5D6E-4E73-B0B1-2D9FFD5D2F08}" srcId="{F0652462-2AC5-4754-BCA9-71612DBDE92E}" destId="{120B8136-D694-418E-9BBB-7E8294396151}" srcOrd="0" destOrd="0" parTransId="{6195ADB2-8669-42F5-86E9-CDF4BE848A14}" sibTransId="{B5463D14-D1E1-445E-9733-A492BE918503}"/>
    <dgm:cxn modelId="{B0BB3AEE-FD57-4D26-A6EE-0F09CAA593DD}" srcId="{6D29775C-6423-46DF-A188-50E048B6D838}" destId="{4C54AC26-94B6-4A60-86A2-69AEB291304F}" srcOrd="0" destOrd="0" parTransId="{B31F44C4-435C-4305-B082-8086490E5E6A}" sibTransId="{7DA40EE7-38F3-41D4-A70B-77CB4A84C112}"/>
    <dgm:cxn modelId="{D4E68BF0-D75B-4C23-A275-7A765F817C76}" type="presOf" srcId="{0C4A2527-DFE1-4B30-9AF7-D28EFA640E6F}" destId="{11B6F4EC-7A18-40FD-86D0-43746538E79F}" srcOrd="1" destOrd="0" presId="urn:microsoft.com/office/officeart/2005/8/layout/hierarchy5"/>
    <dgm:cxn modelId="{768320F4-730A-4023-8D24-C2EEA7118B95}" type="presOf" srcId="{E0039B99-23AB-45AE-A38E-DD382A4E43CA}" destId="{E9DC23A4-07AC-4105-BBDC-4664E2D50045}" srcOrd="1" destOrd="0" presId="urn:microsoft.com/office/officeart/2005/8/layout/hierarchy5"/>
    <dgm:cxn modelId="{5599D8F8-002C-4022-9765-3DCA7489892A}" srcId="{A6F4CF38-21E9-43C8-BEBD-FF139FB3E897}" destId="{F0652462-2AC5-4754-BCA9-71612DBDE92E}" srcOrd="1" destOrd="0" parTransId="{EF01DE51-DD1E-4E33-BC35-A875F5E910E9}" sibTransId="{CCEC7CA3-C9BC-45ED-9AEE-BCB979CF12BB}"/>
    <dgm:cxn modelId="{31406659-0AE5-45B7-A9AD-03BF087C7962}" type="presParOf" srcId="{06AF1B94-27A9-4AE8-8CCC-B8BCDC024C76}" destId="{2F1A9450-66C0-4588-8A31-4C1AC827081F}" srcOrd="0" destOrd="0" presId="urn:microsoft.com/office/officeart/2005/8/layout/hierarchy5"/>
    <dgm:cxn modelId="{8E1DB05A-BAB1-4AF7-B7C9-FA96651FF45A}" type="presParOf" srcId="{2F1A9450-66C0-4588-8A31-4C1AC827081F}" destId="{FE88DB94-DBFA-4C37-8B9A-0943F269F99C}" srcOrd="0" destOrd="0" presId="urn:microsoft.com/office/officeart/2005/8/layout/hierarchy5"/>
    <dgm:cxn modelId="{50F5356B-950D-433B-AB12-CF7D5A7F607C}" type="presParOf" srcId="{2F1A9450-66C0-4588-8A31-4C1AC827081F}" destId="{8E9154F4-8B3D-4161-A238-DC9BC10725FB}" srcOrd="1" destOrd="0" presId="urn:microsoft.com/office/officeart/2005/8/layout/hierarchy5"/>
    <dgm:cxn modelId="{B624DA36-C99A-427C-A13C-141B1AB3814D}" type="presParOf" srcId="{8E9154F4-8B3D-4161-A238-DC9BC10725FB}" destId="{3C6513BE-C3DB-497A-BA0A-60BCDC8A49CB}" srcOrd="0" destOrd="0" presId="urn:microsoft.com/office/officeart/2005/8/layout/hierarchy5"/>
    <dgm:cxn modelId="{7D93A6FD-1CBF-433F-9E42-3B6349A74AFE}" type="presParOf" srcId="{3C6513BE-C3DB-497A-BA0A-60BCDC8A49CB}" destId="{3B2B68A3-B564-40A9-8F26-8B01DB2691B4}" srcOrd="0" destOrd="0" presId="urn:microsoft.com/office/officeart/2005/8/layout/hierarchy5"/>
    <dgm:cxn modelId="{1CFB8932-D86C-4E71-AA20-5411BF7353BF}" type="presParOf" srcId="{3C6513BE-C3DB-497A-BA0A-60BCDC8A49CB}" destId="{55B1ACD2-1FBE-4258-9265-4798D0F5BF48}" srcOrd="1" destOrd="0" presId="urn:microsoft.com/office/officeart/2005/8/layout/hierarchy5"/>
    <dgm:cxn modelId="{CE7C8290-1A51-437D-954F-C4F1AA9FE890}" type="presParOf" srcId="{55B1ACD2-1FBE-4258-9265-4798D0F5BF48}" destId="{D823CAD1-6230-421B-A1C4-ED086D964024}" srcOrd="0" destOrd="0" presId="urn:microsoft.com/office/officeart/2005/8/layout/hierarchy5"/>
    <dgm:cxn modelId="{DC82B94F-6C31-400D-A770-DB7D5F98504A}" type="presParOf" srcId="{D823CAD1-6230-421B-A1C4-ED086D964024}" destId="{1D59E34B-7EA4-41DE-A9C9-EF971E2D46C9}" srcOrd="0" destOrd="0" presId="urn:microsoft.com/office/officeart/2005/8/layout/hierarchy5"/>
    <dgm:cxn modelId="{C258C100-6CA5-4FB8-8ED1-6F7949D92457}" type="presParOf" srcId="{55B1ACD2-1FBE-4258-9265-4798D0F5BF48}" destId="{22DEE5CF-8630-4C91-8B65-7518ADCCCAD3}" srcOrd="1" destOrd="0" presId="urn:microsoft.com/office/officeart/2005/8/layout/hierarchy5"/>
    <dgm:cxn modelId="{8D26EBE7-C507-4BEC-A101-FE6D556CB619}" type="presParOf" srcId="{22DEE5CF-8630-4C91-8B65-7518ADCCCAD3}" destId="{39F20F9F-C0CF-4914-9E6F-FDDCF009FC63}" srcOrd="0" destOrd="0" presId="urn:microsoft.com/office/officeart/2005/8/layout/hierarchy5"/>
    <dgm:cxn modelId="{66E4CD18-BDFC-41AB-8708-81718E4C020C}" type="presParOf" srcId="{22DEE5CF-8630-4C91-8B65-7518ADCCCAD3}" destId="{4BE3D4E0-B1B4-46F0-95E9-5616A25D22D4}" srcOrd="1" destOrd="0" presId="urn:microsoft.com/office/officeart/2005/8/layout/hierarchy5"/>
    <dgm:cxn modelId="{5517FC9B-128E-4DCC-A126-F7EFDD89F48C}" type="presParOf" srcId="{4BE3D4E0-B1B4-46F0-95E9-5616A25D22D4}" destId="{D487A1A3-F301-4303-B7EC-8DEC8273E0E3}" srcOrd="0" destOrd="0" presId="urn:microsoft.com/office/officeart/2005/8/layout/hierarchy5"/>
    <dgm:cxn modelId="{57CC6B67-FB4D-4FEA-8D9B-2C4E5CBAB2D6}" type="presParOf" srcId="{D487A1A3-F301-4303-B7EC-8DEC8273E0E3}" destId="{EE8F5FD7-A6F3-4006-926F-7F6C41F25FB6}" srcOrd="0" destOrd="0" presId="urn:microsoft.com/office/officeart/2005/8/layout/hierarchy5"/>
    <dgm:cxn modelId="{E03730F3-95C1-444A-BC9D-34A038A37A3A}" type="presParOf" srcId="{4BE3D4E0-B1B4-46F0-95E9-5616A25D22D4}" destId="{C617F487-7C29-45D2-98A6-5152E40808E8}" srcOrd="1" destOrd="0" presId="urn:microsoft.com/office/officeart/2005/8/layout/hierarchy5"/>
    <dgm:cxn modelId="{5B539737-DD01-468A-9F12-1AD4C27EF1D7}" type="presParOf" srcId="{C617F487-7C29-45D2-98A6-5152E40808E8}" destId="{DE081696-E0F3-4EA0-A2CA-13845EDBDC6D}" srcOrd="0" destOrd="0" presId="urn:microsoft.com/office/officeart/2005/8/layout/hierarchy5"/>
    <dgm:cxn modelId="{97C1F7B7-1FD6-4712-855D-C3BAFAA0A8DB}" type="presParOf" srcId="{C617F487-7C29-45D2-98A6-5152E40808E8}" destId="{A188CFE7-0AF2-4549-AC39-E62666530BD0}" srcOrd="1" destOrd="0" presId="urn:microsoft.com/office/officeart/2005/8/layout/hierarchy5"/>
    <dgm:cxn modelId="{2F1FE354-77E4-41D3-A032-04D057F18496}" type="presParOf" srcId="{A188CFE7-0AF2-4549-AC39-E62666530BD0}" destId="{561E25C8-0DF6-47B9-99A5-7C778FA29EA9}" srcOrd="0" destOrd="0" presId="urn:microsoft.com/office/officeart/2005/8/layout/hierarchy5"/>
    <dgm:cxn modelId="{D0C10573-70F2-47BD-A853-BA8E025D34AF}" type="presParOf" srcId="{561E25C8-0DF6-47B9-99A5-7C778FA29EA9}" destId="{003FE3DC-1B09-4402-AB33-8A25C8660BFC}" srcOrd="0" destOrd="0" presId="urn:microsoft.com/office/officeart/2005/8/layout/hierarchy5"/>
    <dgm:cxn modelId="{9F96DF63-DAA1-4D59-BE8C-8407B586AE4B}" type="presParOf" srcId="{A188CFE7-0AF2-4549-AC39-E62666530BD0}" destId="{B1D4BDEC-4606-4917-B90D-DB11EC7A1749}" srcOrd="1" destOrd="0" presId="urn:microsoft.com/office/officeart/2005/8/layout/hierarchy5"/>
    <dgm:cxn modelId="{B8E90D04-C427-4EF4-8B9B-2A5C2B378BDA}" type="presParOf" srcId="{B1D4BDEC-4606-4917-B90D-DB11EC7A1749}" destId="{81F9E72A-E289-4F14-B968-C827228C3053}" srcOrd="0" destOrd="0" presId="urn:microsoft.com/office/officeart/2005/8/layout/hierarchy5"/>
    <dgm:cxn modelId="{D39A0931-3741-475F-8B2F-FEF93BCFE514}" type="presParOf" srcId="{B1D4BDEC-4606-4917-B90D-DB11EC7A1749}" destId="{A01CDCD5-6B18-4487-B78D-05D80F513B86}" srcOrd="1" destOrd="0" presId="urn:microsoft.com/office/officeart/2005/8/layout/hierarchy5"/>
    <dgm:cxn modelId="{D0A4C473-B78B-40F3-9606-4FD1DFA525E2}" type="presParOf" srcId="{4BE3D4E0-B1B4-46F0-95E9-5616A25D22D4}" destId="{8C3800B9-1BB7-494F-8308-B0DF18B86ED2}" srcOrd="2" destOrd="0" presId="urn:microsoft.com/office/officeart/2005/8/layout/hierarchy5"/>
    <dgm:cxn modelId="{1E268913-CDB8-4028-B14F-4AA164CA9F86}" type="presParOf" srcId="{8C3800B9-1BB7-494F-8308-B0DF18B86ED2}" destId="{10F768BE-13AE-45A7-8461-1E762B02AA55}" srcOrd="0" destOrd="0" presId="urn:microsoft.com/office/officeart/2005/8/layout/hierarchy5"/>
    <dgm:cxn modelId="{FDDB91F9-925E-4BCE-BF80-A3FA782D1B09}" type="presParOf" srcId="{4BE3D4E0-B1B4-46F0-95E9-5616A25D22D4}" destId="{A34957D9-24B4-41B7-A12D-5BBA1F05A827}" srcOrd="3" destOrd="0" presId="urn:microsoft.com/office/officeart/2005/8/layout/hierarchy5"/>
    <dgm:cxn modelId="{9135289C-B115-4553-82BA-FA2F4EE090FE}" type="presParOf" srcId="{A34957D9-24B4-41B7-A12D-5BBA1F05A827}" destId="{CA5DB593-FA93-4218-9267-B1A89A5586DA}" srcOrd="0" destOrd="0" presId="urn:microsoft.com/office/officeart/2005/8/layout/hierarchy5"/>
    <dgm:cxn modelId="{009BDC68-584C-4F41-B631-D944C8F13488}" type="presParOf" srcId="{A34957D9-24B4-41B7-A12D-5BBA1F05A827}" destId="{F8914FE1-8DD0-41C6-AC71-BD69AF4DBFE6}" srcOrd="1" destOrd="0" presId="urn:microsoft.com/office/officeart/2005/8/layout/hierarchy5"/>
    <dgm:cxn modelId="{6864FF78-8184-4513-B730-9FB6C17F05FF}" type="presParOf" srcId="{F8914FE1-8DD0-41C6-AC71-BD69AF4DBFE6}" destId="{43BD9BE5-7DC2-4876-B3BE-A114269AEE6D}" srcOrd="0" destOrd="0" presId="urn:microsoft.com/office/officeart/2005/8/layout/hierarchy5"/>
    <dgm:cxn modelId="{42B8F46E-92C0-4857-9C93-9A35FAF0F75C}" type="presParOf" srcId="{43BD9BE5-7DC2-4876-B3BE-A114269AEE6D}" destId="{74D70588-1CC5-4DB0-B93E-BF2C57625322}" srcOrd="0" destOrd="0" presId="urn:microsoft.com/office/officeart/2005/8/layout/hierarchy5"/>
    <dgm:cxn modelId="{0844A65A-029E-42B9-85A1-54CE7D67E14A}" type="presParOf" srcId="{F8914FE1-8DD0-41C6-AC71-BD69AF4DBFE6}" destId="{4AC72597-60C9-4092-AB18-9F4DC5210338}" srcOrd="1" destOrd="0" presId="urn:microsoft.com/office/officeart/2005/8/layout/hierarchy5"/>
    <dgm:cxn modelId="{F38271DB-9045-44BA-BB2F-0824A20B465E}" type="presParOf" srcId="{4AC72597-60C9-4092-AB18-9F4DC5210338}" destId="{C10D2986-69D7-4676-9E4F-2A8C21B29016}" srcOrd="0" destOrd="0" presId="urn:microsoft.com/office/officeart/2005/8/layout/hierarchy5"/>
    <dgm:cxn modelId="{72462AC2-CB79-4A90-B4F8-E548012CDDBF}" type="presParOf" srcId="{4AC72597-60C9-4092-AB18-9F4DC5210338}" destId="{D1B97928-ACE4-4129-A04D-886FFB282D81}" srcOrd="1" destOrd="0" presId="urn:microsoft.com/office/officeart/2005/8/layout/hierarchy5"/>
    <dgm:cxn modelId="{AEC0BA39-E0AB-40F7-B12A-142B3E13405D}" type="presParOf" srcId="{55B1ACD2-1FBE-4258-9265-4798D0F5BF48}" destId="{A627F16C-D0D7-46D0-865D-AEF0B6C4D75A}" srcOrd="2" destOrd="0" presId="urn:microsoft.com/office/officeart/2005/8/layout/hierarchy5"/>
    <dgm:cxn modelId="{5296D38B-DE19-44B9-A4F9-B879ACD261E1}" type="presParOf" srcId="{A627F16C-D0D7-46D0-865D-AEF0B6C4D75A}" destId="{E9DC23A4-07AC-4105-BBDC-4664E2D50045}" srcOrd="0" destOrd="0" presId="urn:microsoft.com/office/officeart/2005/8/layout/hierarchy5"/>
    <dgm:cxn modelId="{8EAF6951-5056-4FD7-91C4-DA54C1332D27}" type="presParOf" srcId="{55B1ACD2-1FBE-4258-9265-4798D0F5BF48}" destId="{13979FED-47B8-44D3-9F59-5E54E57B0E91}" srcOrd="3" destOrd="0" presId="urn:microsoft.com/office/officeart/2005/8/layout/hierarchy5"/>
    <dgm:cxn modelId="{A847A4C8-5AF0-4BC5-B031-9439DCC79DB5}" type="presParOf" srcId="{13979FED-47B8-44D3-9F59-5E54E57B0E91}" destId="{2E6D8D5A-4F43-4B8C-A157-4AA6A7B27C5F}" srcOrd="0" destOrd="0" presId="urn:microsoft.com/office/officeart/2005/8/layout/hierarchy5"/>
    <dgm:cxn modelId="{3A69DB9E-62EC-4711-8994-6F9E4C0C4A90}" type="presParOf" srcId="{13979FED-47B8-44D3-9F59-5E54E57B0E91}" destId="{2D6B3E04-4350-4239-94FF-C3F35F7FB414}" srcOrd="1" destOrd="0" presId="urn:microsoft.com/office/officeart/2005/8/layout/hierarchy5"/>
    <dgm:cxn modelId="{75990395-7ACD-4611-A84F-D40041FDA287}" type="presParOf" srcId="{2D6B3E04-4350-4239-94FF-C3F35F7FB414}" destId="{EC6A0E2B-D46B-4218-B72F-0C58CB697AD8}" srcOrd="0" destOrd="0" presId="urn:microsoft.com/office/officeart/2005/8/layout/hierarchy5"/>
    <dgm:cxn modelId="{45280D21-EDA2-4B11-B676-FB96AFDE5E86}" type="presParOf" srcId="{EC6A0E2B-D46B-4218-B72F-0C58CB697AD8}" destId="{49F0887E-5ABD-45D7-85BB-77B442EF1636}" srcOrd="0" destOrd="0" presId="urn:microsoft.com/office/officeart/2005/8/layout/hierarchy5"/>
    <dgm:cxn modelId="{99CB0B8E-B458-42EB-BE62-B71C21884FF4}" type="presParOf" srcId="{2D6B3E04-4350-4239-94FF-C3F35F7FB414}" destId="{05BE1A0F-3CE5-455E-99BF-9C171BFB6264}" srcOrd="1" destOrd="0" presId="urn:microsoft.com/office/officeart/2005/8/layout/hierarchy5"/>
    <dgm:cxn modelId="{94682B0F-BFF1-4AD0-A1AF-A3D376AEED7C}" type="presParOf" srcId="{05BE1A0F-3CE5-455E-99BF-9C171BFB6264}" destId="{C3A5707E-EC1D-47A5-A504-2A2744004FA8}" srcOrd="0" destOrd="0" presId="urn:microsoft.com/office/officeart/2005/8/layout/hierarchy5"/>
    <dgm:cxn modelId="{54FE16C1-1564-47E6-97D6-8B34EE45EAB5}" type="presParOf" srcId="{05BE1A0F-3CE5-455E-99BF-9C171BFB6264}" destId="{9F81FFD9-6D7E-460E-A2AA-0F8986C5793D}" srcOrd="1" destOrd="0" presId="urn:microsoft.com/office/officeart/2005/8/layout/hierarchy5"/>
    <dgm:cxn modelId="{5550CC50-876A-42F7-999F-63FC6B925807}" type="presParOf" srcId="{9F81FFD9-6D7E-460E-A2AA-0F8986C5793D}" destId="{A0202722-86E8-435A-AD5A-15F96F2E0662}" srcOrd="0" destOrd="0" presId="urn:microsoft.com/office/officeart/2005/8/layout/hierarchy5"/>
    <dgm:cxn modelId="{2C3D9D7E-4D76-4176-87A2-C9061E9DABFA}" type="presParOf" srcId="{A0202722-86E8-435A-AD5A-15F96F2E0662}" destId="{E8862EAE-5D62-4135-A690-0D20AF9423F6}" srcOrd="0" destOrd="0" presId="urn:microsoft.com/office/officeart/2005/8/layout/hierarchy5"/>
    <dgm:cxn modelId="{E8064F22-F5B7-48AD-8F7E-2F68EA727788}" type="presParOf" srcId="{9F81FFD9-6D7E-460E-A2AA-0F8986C5793D}" destId="{CEA66F35-768C-4284-BF28-206BB60118F1}" srcOrd="1" destOrd="0" presId="urn:microsoft.com/office/officeart/2005/8/layout/hierarchy5"/>
    <dgm:cxn modelId="{31D281CB-35BF-46B9-A3B3-E9DB77537EBF}" type="presParOf" srcId="{CEA66F35-768C-4284-BF28-206BB60118F1}" destId="{D531AB9A-E7A0-475B-9795-4C26DB6392D1}" srcOrd="0" destOrd="0" presId="urn:microsoft.com/office/officeart/2005/8/layout/hierarchy5"/>
    <dgm:cxn modelId="{D06D135A-FA2A-4895-901F-DAB5FBB02563}" type="presParOf" srcId="{CEA66F35-768C-4284-BF28-206BB60118F1}" destId="{F1EC0D80-B938-433B-8CD8-62E013ABED83}" srcOrd="1" destOrd="0" presId="urn:microsoft.com/office/officeart/2005/8/layout/hierarchy5"/>
    <dgm:cxn modelId="{47728051-EC41-4CA5-BBCF-93107B1EE54B}" type="presParOf" srcId="{2D6B3E04-4350-4239-94FF-C3F35F7FB414}" destId="{912F9FE6-3B28-47C5-BE08-FA79CB0AC94F}" srcOrd="2" destOrd="0" presId="urn:microsoft.com/office/officeart/2005/8/layout/hierarchy5"/>
    <dgm:cxn modelId="{B713092E-50A6-4E39-A48F-A42B70F67114}" type="presParOf" srcId="{912F9FE6-3B28-47C5-BE08-FA79CB0AC94F}" destId="{8E47780A-D129-47DA-8BAD-B6D32A4BDC25}" srcOrd="0" destOrd="0" presId="urn:microsoft.com/office/officeart/2005/8/layout/hierarchy5"/>
    <dgm:cxn modelId="{BE008408-7C1D-415F-9BD5-CB6854F90EDA}" type="presParOf" srcId="{2D6B3E04-4350-4239-94FF-C3F35F7FB414}" destId="{E9920635-5E74-40DC-B2CD-C1EC3C55BF06}" srcOrd="3" destOrd="0" presId="urn:microsoft.com/office/officeart/2005/8/layout/hierarchy5"/>
    <dgm:cxn modelId="{2F285F7D-FCAA-408D-8FA3-611EC21E4D85}" type="presParOf" srcId="{E9920635-5E74-40DC-B2CD-C1EC3C55BF06}" destId="{213CCF45-2D7D-4979-9256-E548A1D5520B}" srcOrd="0" destOrd="0" presId="urn:microsoft.com/office/officeart/2005/8/layout/hierarchy5"/>
    <dgm:cxn modelId="{3754429B-FCE2-461F-9AA2-B7735F44F47D}" type="presParOf" srcId="{E9920635-5E74-40DC-B2CD-C1EC3C55BF06}" destId="{99E7AFF0-419C-44EA-9ED6-340A0B67D689}" srcOrd="1" destOrd="0" presId="urn:microsoft.com/office/officeart/2005/8/layout/hierarchy5"/>
    <dgm:cxn modelId="{349835CA-A299-429E-8196-563E0A647C5F}" type="presParOf" srcId="{99E7AFF0-419C-44EA-9ED6-340A0B67D689}" destId="{7A125403-67AD-4E98-9660-C26DF7FCF891}" srcOrd="0" destOrd="0" presId="urn:microsoft.com/office/officeart/2005/8/layout/hierarchy5"/>
    <dgm:cxn modelId="{D4BEB2A4-D255-4596-AF75-C4ED3F857D86}" type="presParOf" srcId="{7A125403-67AD-4E98-9660-C26DF7FCF891}" destId="{4175339F-10E0-4235-9CDB-7012FB62F154}" srcOrd="0" destOrd="0" presId="urn:microsoft.com/office/officeart/2005/8/layout/hierarchy5"/>
    <dgm:cxn modelId="{458D0E92-FBCC-494E-AB93-2AA884242213}" type="presParOf" srcId="{99E7AFF0-419C-44EA-9ED6-340A0B67D689}" destId="{E2EFC2E9-3F07-40AA-80A4-F3A467A9C893}" srcOrd="1" destOrd="0" presId="urn:microsoft.com/office/officeart/2005/8/layout/hierarchy5"/>
    <dgm:cxn modelId="{6B1DE1D2-02E6-4C07-956A-223F87B50349}" type="presParOf" srcId="{E2EFC2E9-3F07-40AA-80A4-F3A467A9C893}" destId="{1D47D01A-1F9F-41AE-A14A-9668A82E15B1}" srcOrd="0" destOrd="0" presId="urn:microsoft.com/office/officeart/2005/8/layout/hierarchy5"/>
    <dgm:cxn modelId="{AD3F52EB-30E2-41D8-8B21-356658D0CE45}" type="presParOf" srcId="{E2EFC2E9-3F07-40AA-80A4-F3A467A9C893}" destId="{97D03482-282D-4406-A2EA-2BF5D161D5AC}" srcOrd="1" destOrd="0" presId="urn:microsoft.com/office/officeart/2005/8/layout/hierarchy5"/>
    <dgm:cxn modelId="{8658D2F1-72AE-4047-BD87-0C95D2BD0DA3}" type="presParOf" srcId="{55B1ACD2-1FBE-4258-9265-4798D0F5BF48}" destId="{BAD40655-2E06-47F2-9805-877351CD16FD}" srcOrd="4" destOrd="0" presId="urn:microsoft.com/office/officeart/2005/8/layout/hierarchy5"/>
    <dgm:cxn modelId="{8355DFB9-B0CC-4718-A21A-BB8B3D83E1EA}" type="presParOf" srcId="{BAD40655-2E06-47F2-9805-877351CD16FD}" destId="{88A33C28-58BE-44E6-A8EF-8B71D3EF89B7}" srcOrd="0" destOrd="0" presId="urn:microsoft.com/office/officeart/2005/8/layout/hierarchy5"/>
    <dgm:cxn modelId="{DB051A5C-62CA-4E82-94AD-54AC4DBF059A}" type="presParOf" srcId="{55B1ACD2-1FBE-4258-9265-4798D0F5BF48}" destId="{56FD0CCD-8A4A-432C-9725-7C2859DE7AC3}" srcOrd="5" destOrd="0" presId="urn:microsoft.com/office/officeart/2005/8/layout/hierarchy5"/>
    <dgm:cxn modelId="{8F53FACB-9CF3-4A5D-B502-9601D66A51B0}" type="presParOf" srcId="{56FD0CCD-8A4A-432C-9725-7C2859DE7AC3}" destId="{9F0C6CA7-69F0-45E7-8763-70C42B6FED72}" srcOrd="0" destOrd="0" presId="urn:microsoft.com/office/officeart/2005/8/layout/hierarchy5"/>
    <dgm:cxn modelId="{336DACEC-C909-4670-830B-7FEB25CEBA30}" type="presParOf" srcId="{56FD0CCD-8A4A-432C-9725-7C2859DE7AC3}" destId="{F9CECD44-ED67-42DF-AA86-133589BF971F}" srcOrd="1" destOrd="0" presId="urn:microsoft.com/office/officeart/2005/8/layout/hierarchy5"/>
    <dgm:cxn modelId="{C1F61FE8-4955-4868-9CE3-5B72775521D8}" type="presParOf" srcId="{F9CECD44-ED67-42DF-AA86-133589BF971F}" destId="{8BC365DB-93A7-46E6-B8C0-495B8136BAC4}" srcOrd="0" destOrd="0" presId="urn:microsoft.com/office/officeart/2005/8/layout/hierarchy5"/>
    <dgm:cxn modelId="{39830FB7-0DA6-47D7-BA61-C2E23964C4E7}" type="presParOf" srcId="{8BC365DB-93A7-46E6-B8C0-495B8136BAC4}" destId="{320E4505-A36C-43FE-AEBC-C6DEB3AE8CDC}" srcOrd="0" destOrd="0" presId="urn:microsoft.com/office/officeart/2005/8/layout/hierarchy5"/>
    <dgm:cxn modelId="{8015FA2C-7CF8-4CC5-971F-FC7F1BAF3133}" type="presParOf" srcId="{F9CECD44-ED67-42DF-AA86-133589BF971F}" destId="{EA085251-CAE7-4978-97B5-D337EC3DE077}" srcOrd="1" destOrd="0" presId="urn:microsoft.com/office/officeart/2005/8/layout/hierarchy5"/>
    <dgm:cxn modelId="{4A9F6A29-AEEF-4181-AB5B-D1C01203C145}" type="presParOf" srcId="{EA085251-CAE7-4978-97B5-D337EC3DE077}" destId="{A3504489-BB17-4F40-B4AD-225ED14A8720}" srcOrd="0" destOrd="0" presId="urn:microsoft.com/office/officeart/2005/8/layout/hierarchy5"/>
    <dgm:cxn modelId="{E212446A-F5AB-49A8-8B61-AA413054B172}" type="presParOf" srcId="{EA085251-CAE7-4978-97B5-D337EC3DE077}" destId="{96F5FB3C-C2A7-4475-A8DF-FB493277BE0D}" srcOrd="1" destOrd="0" presId="urn:microsoft.com/office/officeart/2005/8/layout/hierarchy5"/>
    <dgm:cxn modelId="{11710D01-9059-458D-AEEA-75902AF925AE}" type="presParOf" srcId="{96F5FB3C-C2A7-4475-A8DF-FB493277BE0D}" destId="{8B93C35B-DE51-48D4-9285-26B7C9D4BAD8}" srcOrd="0" destOrd="0" presId="urn:microsoft.com/office/officeart/2005/8/layout/hierarchy5"/>
    <dgm:cxn modelId="{B25ABCFC-5004-49DA-A813-759F9E01818C}" type="presParOf" srcId="{8B93C35B-DE51-48D4-9285-26B7C9D4BAD8}" destId="{09EA1021-6D7B-4FC7-9FCF-DC2567C45C43}" srcOrd="0" destOrd="0" presId="urn:microsoft.com/office/officeart/2005/8/layout/hierarchy5"/>
    <dgm:cxn modelId="{7F089C11-D338-4167-A22F-08DC79718957}" type="presParOf" srcId="{96F5FB3C-C2A7-4475-A8DF-FB493277BE0D}" destId="{10A6F055-5CEE-4127-82A7-7E8F0B8FD675}" srcOrd="1" destOrd="0" presId="urn:microsoft.com/office/officeart/2005/8/layout/hierarchy5"/>
    <dgm:cxn modelId="{9CE22DBD-4792-448C-9951-94234CBF3E12}" type="presParOf" srcId="{10A6F055-5CEE-4127-82A7-7E8F0B8FD675}" destId="{4814D9AA-6B60-43F8-BDBA-B8F2AEA4B5CA}" srcOrd="0" destOrd="0" presId="urn:microsoft.com/office/officeart/2005/8/layout/hierarchy5"/>
    <dgm:cxn modelId="{D8EE3747-B082-4F48-9DE5-9B15420C3C67}" type="presParOf" srcId="{10A6F055-5CEE-4127-82A7-7E8F0B8FD675}" destId="{9C25A359-E86E-4E7A-A071-7729F05DA4E1}" srcOrd="1" destOrd="0" presId="urn:microsoft.com/office/officeart/2005/8/layout/hierarchy5"/>
    <dgm:cxn modelId="{45B4AE4C-6C50-4703-9EC4-ECA85752A657}" type="presParOf" srcId="{F9CECD44-ED67-42DF-AA86-133589BF971F}" destId="{0BEF9A66-0BC9-47C7-AD41-E6E8C99E69F5}" srcOrd="2" destOrd="0" presId="urn:microsoft.com/office/officeart/2005/8/layout/hierarchy5"/>
    <dgm:cxn modelId="{798EA4DC-0F80-461A-B0B7-F755BA18EE4F}" type="presParOf" srcId="{0BEF9A66-0BC9-47C7-AD41-E6E8C99E69F5}" destId="{11B6F4EC-7A18-40FD-86D0-43746538E79F}" srcOrd="0" destOrd="0" presId="urn:microsoft.com/office/officeart/2005/8/layout/hierarchy5"/>
    <dgm:cxn modelId="{7BEF76D3-85C1-44F1-8E26-F61B5AE8112C}" type="presParOf" srcId="{F9CECD44-ED67-42DF-AA86-133589BF971F}" destId="{03E01F83-DD1C-4079-A091-747667B0A1A4}" srcOrd="3" destOrd="0" presId="urn:microsoft.com/office/officeart/2005/8/layout/hierarchy5"/>
    <dgm:cxn modelId="{FC7E96B3-8912-40A6-BD57-0B3A049E45A0}" type="presParOf" srcId="{03E01F83-DD1C-4079-A091-747667B0A1A4}" destId="{950A4596-B4F6-4726-8959-B8570A2CD59A}" srcOrd="0" destOrd="0" presId="urn:microsoft.com/office/officeart/2005/8/layout/hierarchy5"/>
    <dgm:cxn modelId="{A161A6C2-146F-43F8-A630-67E1CE5BFA2A}" type="presParOf" srcId="{03E01F83-DD1C-4079-A091-747667B0A1A4}" destId="{F5653423-034B-42ED-83C5-FF6851D81D30}" srcOrd="1" destOrd="0" presId="urn:microsoft.com/office/officeart/2005/8/layout/hierarchy5"/>
    <dgm:cxn modelId="{D233022F-89BB-44E2-A208-B6E9BED9864F}" type="presParOf" srcId="{F5653423-034B-42ED-83C5-FF6851D81D30}" destId="{219FFDBE-7797-4792-AC49-142175D9813D}" srcOrd="0" destOrd="0" presId="urn:microsoft.com/office/officeart/2005/8/layout/hierarchy5"/>
    <dgm:cxn modelId="{26195AD1-C218-4788-8A1E-A6B59AE4F98B}" type="presParOf" srcId="{219FFDBE-7797-4792-AC49-142175D9813D}" destId="{C3411189-84B0-4314-982F-0B4F99B0D891}" srcOrd="0" destOrd="0" presId="urn:microsoft.com/office/officeart/2005/8/layout/hierarchy5"/>
    <dgm:cxn modelId="{1554ED91-57D7-4041-ADBA-1B219324F8C6}" type="presParOf" srcId="{F5653423-034B-42ED-83C5-FF6851D81D30}" destId="{95196052-32E4-4F27-8130-60073BDFEACB}" srcOrd="1" destOrd="0" presId="urn:microsoft.com/office/officeart/2005/8/layout/hierarchy5"/>
    <dgm:cxn modelId="{C8FDA31B-F9EB-4DF6-9C50-6C4BD5949920}" type="presParOf" srcId="{95196052-32E4-4F27-8130-60073BDFEACB}" destId="{521AB84D-E7C2-496B-8640-42A9B69B6E75}" srcOrd="0" destOrd="0" presId="urn:microsoft.com/office/officeart/2005/8/layout/hierarchy5"/>
    <dgm:cxn modelId="{21B25518-C093-4B5F-B03F-E69C0511A5F8}" type="presParOf" srcId="{95196052-32E4-4F27-8130-60073BDFEACB}" destId="{FD4109DD-08A6-4F16-8ED0-7A103D5DC275}" srcOrd="1" destOrd="0" presId="urn:microsoft.com/office/officeart/2005/8/layout/hierarchy5"/>
    <dgm:cxn modelId="{14978621-C194-456A-A006-BB28720C943B}" type="presParOf" srcId="{06AF1B94-27A9-4AE8-8CCC-B8BCDC024C76}" destId="{4C506568-1A7E-49C8-AFD5-6EF16021F64F}" srcOrd="1" destOrd="0" presId="urn:microsoft.com/office/officeart/2005/8/layout/hierarchy5"/>
    <dgm:cxn modelId="{9752037F-1685-47CD-AE5A-191AEAA37CAA}" type="presParOf" srcId="{4C506568-1A7E-49C8-AFD5-6EF16021F64F}" destId="{23391941-C2E4-4261-B887-47A37BB6E887}" srcOrd="0" destOrd="0" presId="urn:microsoft.com/office/officeart/2005/8/layout/hierarchy5"/>
    <dgm:cxn modelId="{8C2C2D6A-B048-4DEC-8629-DFF2CB5CF324}" type="presParOf" srcId="{23391941-C2E4-4261-B887-47A37BB6E887}" destId="{7D1B76B7-0BF1-4CD7-A7BE-E39DB07F8D3D}" srcOrd="0" destOrd="0" presId="urn:microsoft.com/office/officeart/2005/8/layout/hierarchy5"/>
    <dgm:cxn modelId="{C9EBE1C8-9A9D-45DE-A8F4-143F4828B1BC}" type="presParOf" srcId="{23391941-C2E4-4261-B887-47A37BB6E887}" destId="{2719A975-46A3-4A60-9B9F-42185F954122}" srcOrd="1" destOrd="0" presId="urn:microsoft.com/office/officeart/2005/8/layout/hierarchy5"/>
    <dgm:cxn modelId="{70FCAB94-237B-4B4B-8B32-0628E0FDF5CC}" type="presParOf" srcId="{4C506568-1A7E-49C8-AFD5-6EF16021F64F}" destId="{3B4CC79C-6009-4A1F-AF82-AD50349ADD38}" srcOrd="1" destOrd="0" presId="urn:microsoft.com/office/officeart/2005/8/layout/hierarchy5"/>
    <dgm:cxn modelId="{FB37FB69-DF0D-4F2C-9371-99C162BEB7E1}" type="presParOf" srcId="{3B4CC79C-6009-4A1F-AF82-AD50349ADD38}" destId="{56B848D9-0FD4-43E6-93CF-8833CCB6A864}" srcOrd="0" destOrd="0" presId="urn:microsoft.com/office/officeart/2005/8/layout/hierarchy5"/>
    <dgm:cxn modelId="{CA686350-F8A3-444C-ACBF-FB51EB052810}" type="presParOf" srcId="{4C506568-1A7E-49C8-AFD5-6EF16021F64F}" destId="{1787EC26-A345-47A6-92E9-D715487FF178}" srcOrd="2" destOrd="0" presId="urn:microsoft.com/office/officeart/2005/8/layout/hierarchy5"/>
    <dgm:cxn modelId="{4261D913-1B12-4B4A-8E50-0FFA51DCAD81}" type="presParOf" srcId="{1787EC26-A345-47A6-92E9-D715487FF178}" destId="{99D7BB4B-6FC6-4072-A6B0-8523EFE209C9}" srcOrd="0" destOrd="0" presId="urn:microsoft.com/office/officeart/2005/8/layout/hierarchy5"/>
    <dgm:cxn modelId="{F2466363-D4F4-45E0-A9E0-CFBA9DE52121}" type="presParOf" srcId="{1787EC26-A345-47A6-92E9-D715487FF178}" destId="{932DC2D0-1D71-48DB-9609-95A605F6DC2C}" srcOrd="1" destOrd="0" presId="urn:microsoft.com/office/officeart/2005/8/layout/hierarchy5"/>
    <dgm:cxn modelId="{7728FB8D-7678-4E06-BC51-97F12E25AD18}" type="presParOf" srcId="{4C506568-1A7E-49C8-AFD5-6EF16021F64F}" destId="{9527B059-158B-43EF-95C8-021EF9FFF2A2}" srcOrd="3" destOrd="0" presId="urn:microsoft.com/office/officeart/2005/8/layout/hierarchy5"/>
    <dgm:cxn modelId="{94803135-F6D0-4C51-BEDD-F3A476DC7E9E}" type="presParOf" srcId="{9527B059-158B-43EF-95C8-021EF9FFF2A2}" destId="{43788B2E-DADB-4785-AF6F-7B09926B99BF}" srcOrd="0" destOrd="0" presId="urn:microsoft.com/office/officeart/2005/8/layout/hierarchy5"/>
    <dgm:cxn modelId="{296ABA70-138F-4F2E-8192-6458456C69F9}" type="presParOf" srcId="{4C506568-1A7E-49C8-AFD5-6EF16021F64F}" destId="{5CE96367-45FE-471F-B7DC-F15974CB2612}" srcOrd="4" destOrd="0" presId="urn:microsoft.com/office/officeart/2005/8/layout/hierarchy5"/>
    <dgm:cxn modelId="{A4839969-9A4B-4967-872D-0CA97A0C8A04}" type="presParOf" srcId="{5CE96367-45FE-471F-B7DC-F15974CB2612}" destId="{81C1C5CE-3889-4CEA-A47B-EE46E4A41E1E}" srcOrd="0" destOrd="0" presId="urn:microsoft.com/office/officeart/2005/8/layout/hierarchy5"/>
    <dgm:cxn modelId="{CE18C68E-90C7-41CA-AB4C-0818CD090D44}" type="presParOf" srcId="{5CE96367-45FE-471F-B7DC-F15974CB2612}" destId="{BED3D3CD-E884-420A-B38B-9F170922337E}" srcOrd="1" destOrd="0" presId="urn:microsoft.com/office/officeart/2005/8/layout/hierarchy5"/>
    <dgm:cxn modelId="{A078A9D2-D59F-47A5-9FFC-BC471A7536A2}" type="presParOf" srcId="{4C506568-1A7E-49C8-AFD5-6EF16021F64F}" destId="{18D741BF-7E18-4556-8D1C-C089BB8DF89D}" srcOrd="5" destOrd="0" presId="urn:microsoft.com/office/officeart/2005/8/layout/hierarchy5"/>
    <dgm:cxn modelId="{BE06CE94-B75C-42F6-8FC1-316762EB75DE}" type="presParOf" srcId="{18D741BF-7E18-4556-8D1C-C089BB8DF89D}" destId="{AC1DB94F-9EA6-44C3-A76C-84B0F04246E1}" srcOrd="0" destOrd="0" presId="urn:microsoft.com/office/officeart/2005/8/layout/hierarchy5"/>
    <dgm:cxn modelId="{EED12985-B945-4E27-BD9C-1BA17BD20880}" type="presParOf" srcId="{4C506568-1A7E-49C8-AFD5-6EF16021F64F}" destId="{D92AE0A7-18E9-4CF5-B353-2E85F5C941A3}" srcOrd="6" destOrd="0" presId="urn:microsoft.com/office/officeart/2005/8/layout/hierarchy5"/>
    <dgm:cxn modelId="{E0A588DE-E180-45BC-831A-BC30C2FD756F}" type="presParOf" srcId="{D92AE0A7-18E9-4CF5-B353-2E85F5C941A3}" destId="{8A0A029F-645D-4079-A964-82A00F3CB8BA}" srcOrd="0" destOrd="0" presId="urn:microsoft.com/office/officeart/2005/8/layout/hierarchy5"/>
    <dgm:cxn modelId="{5FB514BC-B468-497D-80B1-62FD0F2A5092}" type="presParOf" srcId="{D92AE0A7-18E9-4CF5-B353-2E85F5C941A3}" destId="{E918E319-14FF-4701-BD4C-C668C26126D2}"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1CB5F-C765-480B-92CC-5855D0F45438}">
      <dsp:nvSpPr>
        <dsp:cNvPr id="0" name=""/>
        <dsp:cNvSpPr/>
      </dsp:nvSpPr>
      <dsp:spPr>
        <a:xfrm rot="4396374">
          <a:off x="2974833" y="305159"/>
          <a:ext cx="1323829" cy="923206"/>
        </a:xfrm>
        <a:prstGeom prst="swooshArrow">
          <a:avLst>
            <a:gd name="adj1" fmla="val 16310"/>
            <a:gd name="adj2" fmla="val 31370"/>
          </a:avLst>
        </a:prstGeom>
        <a:solidFill>
          <a:schemeClr val="bg2">
            <a:lumMod val="9000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B595A1-6A2D-40B8-A9F2-CC8354CFC5E6}">
      <dsp:nvSpPr>
        <dsp:cNvPr id="0" name=""/>
        <dsp:cNvSpPr/>
      </dsp:nvSpPr>
      <dsp:spPr>
        <a:xfrm>
          <a:off x="3676036" y="595467"/>
          <a:ext cx="33430" cy="33430"/>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63BD2D-C0E6-4F24-85F3-70E8CE4F3DA2}">
      <dsp:nvSpPr>
        <dsp:cNvPr id="0" name=""/>
        <dsp:cNvSpPr/>
      </dsp:nvSpPr>
      <dsp:spPr>
        <a:xfrm>
          <a:off x="2630234" y="0"/>
          <a:ext cx="1135849" cy="24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ctr" defTabSz="466725">
            <a:lnSpc>
              <a:spcPct val="90000"/>
            </a:lnSpc>
            <a:spcBef>
              <a:spcPct val="0"/>
            </a:spcBef>
            <a:spcAft>
              <a:spcPct val="35000"/>
            </a:spcAft>
            <a:buNone/>
          </a:pPr>
          <a:r>
            <a:rPr lang="sv-SE" sz="1050" b="1" kern="1200"/>
            <a:t>Råvaruförsörjning</a:t>
          </a:r>
          <a:br>
            <a:rPr lang="sv-SE" sz="1050" kern="1200"/>
          </a:br>
          <a:r>
            <a:rPr lang="sv-SE" sz="1050" kern="1200"/>
            <a:t>Produktion av råvaror, insatsvaror och utrustning.</a:t>
          </a:r>
        </a:p>
      </dsp:txBody>
      <dsp:txXfrm>
        <a:off x="2630234" y="0"/>
        <a:ext cx="1135849" cy="245364"/>
      </dsp:txXfrm>
    </dsp:sp>
    <dsp:sp modelId="{2F9FA144-8E0B-4314-B7B7-95A6E199CDFA}">
      <dsp:nvSpPr>
        <dsp:cNvPr id="0" name=""/>
        <dsp:cNvSpPr/>
      </dsp:nvSpPr>
      <dsp:spPr>
        <a:xfrm>
          <a:off x="4009344" y="386119"/>
          <a:ext cx="1728369" cy="380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l" defTabSz="466725">
            <a:lnSpc>
              <a:spcPct val="90000"/>
            </a:lnSpc>
            <a:spcBef>
              <a:spcPct val="0"/>
            </a:spcBef>
            <a:spcAft>
              <a:spcPct val="35000"/>
            </a:spcAft>
            <a:buNone/>
          </a:pPr>
          <a:r>
            <a:rPr lang="sv-SE" sz="1050" b="1" kern="1200" dirty="0"/>
            <a:t>Förädling och produktion</a:t>
          </a:r>
          <a:br>
            <a:rPr lang="sv-SE" sz="1050" kern="1200" dirty="0"/>
          </a:br>
          <a:r>
            <a:rPr lang="sv-SE" sz="1050" kern="1200" dirty="0"/>
            <a:t>Råvaruhantering och förädling samt produktion av livsmedel och förpackningar.</a:t>
          </a:r>
        </a:p>
      </dsp:txBody>
      <dsp:txXfrm>
        <a:off x="4009344" y="386119"/>
        <a:ext cx="1728369" cy="380642"/>
      </dsp:txXfrm>
    </dsp:sp>
    <dsp:sp modelId="{A2F0A919-12A6-4197-B56F-5CA8D326473A}">
      <dsp:nvSpPr>
        <dsp:cNvPr id="0" name=""/>
        <dsp:cNvSpPr/>
      </dsp:nvSpPr>
      <dsp:spPr>
        <a:xfrm>
          <a:off x="3206045" y="1288161"/>
          <a:ext cx="1890399" cy="24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t" anchorCtr="0">
          <a:noAutofit/>
        </a:bodyPr>
        <a:lstStyle/>
        <a:p>
          <a:pPr marL="0" lvl="0" indent="0" algn="ctr" defTabSz="466725">
            <a:lnSpc>
              <a:spcPct val="90000"/>
            </a:lnSpc>
            <a:spcBef>
              <a:spcPct val="0"/>
            </a:spcBef>
            <a:spcAft>
              <a:spcPct val="35000"/>
            </a:spcAft>
            <a:buNone/>
          </a:pPr>
          <a:r>
            <a:rPr lang="sv-SE" sz="1050" b="1" kern="1200" dirty="0"/>
            <a:t>Marknad och konsumtion</a:t>
          </a:r>
          <a:br>
            <a:rPr lang="sv-SE" sz="1050" kern="1200" dirty="0"/>
          </a:br>
          <a:r>
            <a:rPr lang="sv-SE" sz="1050" kern="1200" dirty="0"/>
            <a:t>Distribution, försäljning, konsumentanvändning och efterkonsumtion/ avfallshantering.</a:t>
          </a:r>
        </a:p>
      </dsp:txBody>
      <dsp:txXfrm>
        <a:off x="3206045" y="1288161"/>
        <a:ext cx="1890399" cy="245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A029F-645D-4079-A964-82A00F3CB8BA}">
      <dsp:nvSpPr>
        <dsp:cNvPr id="0" name=""/>
        <dsp:cNvSpPr/>
      </dsp:nvSpPr>
      <dsp:spPr>
        <a:xfrm>
          <a:off x="5630290" y="0"/>
          <a:ext cx="858013" cy="3660856"/>
        </a:xfrm>
        <a:prstGeom prst="roundRect">
          <a:avLst>
            <a:gd name="adj" fmla="val 10000"/>
          </a:avLst>
        </a:prstGeom>
        <a:solidFill>
          <a:schemeClr val="bg2"/>
        </a:solidFill>
        <a:ln>
          <a:solidFill>
            <a:schemeClr val="bg2"/>
          </a:solidFill>
        </a:ln>
        <a:effectLst/>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sv-SE" sz="1100" kern="1200" dirty="0"/>
            <a:t>Väsentlig?</a:t>
          </a:r>
        </a:p>
      </dsp:txBody>
      <dsp:txXfrm>
        <a:off x="5630290" y="0"/>
        <a:ext cx="858013" cy="1098256"/>
      </dsp:txXfrm>
    </dsp:sp>
    <dsp:sp modelId="{81C1C5CE-3889-4CEA-A47B-EE46E4A41E1E}">
      <dsp:nvSpPr>
        <dsp:cNvPr id="0" name=""/>
        <dsp:cNvSpPr/>
      </dsp:nvSpPr>
      <dsp:spPr>
        <a:xfrm>
          <a:off x="4416427" y="0"/>
          <a:ext cx="1070860" cy="3660856"/>
        </a:xfrm>
        <a:prstGeom prst="roundRect">
          <a:avLst>
            <a:gd name="adj" fmla="val 10000"/>
          </a:avLst>
        </a:prstGeom>
        <a:solidFill>
          <a:schemeClr val="bg2"/>
        </a:solidFill>
        <a:ln>
          <a:solidFill>
            <a:schemeClr val="bg2"/>
          </a:solidFill>
        </a:ln>
        <a:effectLst/>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sv-SE" sz="1100" kern="1200" dirty="0"/>
            <a:t>Identifierade konsekvenser, risker och möjligheter</a:t>
          </a:r>
        </a:p>
      </dsp:txBody>
      <dsp:txXfrm>
        <a:off x="4416427" y="0"/>
        <a:ext cx="1070860" cy="1098256"/>
      </dsp:txXfrm>
    </dsp:sp>
    <dsp:sp modelId="{99D7BB4B-6FC6-4072-A6B0-8523EFE209C9}">
      <dsp:nvSpPr>
        <dsp:cNvPr id="0" name=""/>
        <dsp:cNvSpPr/>
      </dsp:nvSpPr>
      <dsp:spPr>
        <a:xfrm>
          <a:off x="3415412" y="0"/>
          <a:ext cx="858013" cy="3660856"/>
        </a:xfrm>
        <a:prstGeom prst="roundRect">
          <a:avLst>
            <a:gd name="adj" fmla="val 10000"/>
          </a:avLst>
        </a:prstGeom>
        <a:solidFill>
          <a:schemeClr val="bg2"/>
        </a:solidFill>
        <a:ln>
          <a:solidFill>
            <a:schemeClr val="bg2"/>
          </a:solidFill>
        </a:ln>
        <a:effectLst/>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sv-SE" sz="1100" kern="1200" dirty="0"/>
            <a:t>Under-ämnen</a:t>
          </a:r>
        </a:p>
      </dsp:txBody>
      <dsp:txXfrm>
        <a:off x="3415412" y="0"/>
        <a:ext cx="858013" cy="1098256"/>
      </dsp:txXfrm>
    </dsp:sp>
    <dsp:sp modelId="{7D1B76B7-0BF1-4CD7-A7BE-E39DB07F8D3D}">
      <dsp:nvSpPr>
        <dsp:cNvPr id="0" name=""/>
        <dsp:cNvSpPr/>
      </dsp:nvSpPr>
      <dsp:spPr>
        <a:xfrm>
          <a:off x="2414397" y="0"/>
          <a:ext cx="858013" cy="3660856"/>
        </a:xfrm>
        <a:prstGeom prst="roundRect">
          <a:avLst>
            <a:gd name="adj" fmla="val 10000"/>
          </a:avLst>
        </a:prstGeom>
        <a:solidFill>
          <a:schemeClr val="bg2"/>
        </a:solidFill>
        <a:ln>
          <a:solidFill>
            <a:schemeClr val="bg2"/>
          </a:solidFill>
        </a:ln>
        <a:effectLst/>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sv-SE" sz="1100" kern="1200" dirty="0"/>
            <a:t>Ämne</a:t>
          </a:r>
        </a:p>
      </dsp:txBody>
      <dsp:txXfrm>
        <a:off x="2414397" y="0"/>
        <a:ext cx="858013" cy="1098256"/>
      </dsp:txXfrm>
    </dsp:sp>
    <dsp:sp modelId="{3B2B68A3-B564-40A9-8F26-8B01DB2691B4}">
      <dsp:nvSpPr>
        <dsp:cNvPr id="0" name=""/>
        <dsp:cNvSpPr/>
      </dsp:nvSpPr>
      <dsp:spPr>
        <a:xfrm>
          <a:off x="2485898" y="2127586"/>
          <a:ext cx="715010" cy="3575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tx2"/>
              </a:solidFill>
            </a:rPr>
            <a:t>Klimat-förändringar</a:t>
          </a:r>
        </a:p>
      </dsp:txBody>
      <dsp:txXfrm>
        <a:off x="2496369" y="2138057"/>
        <a:ext cx="694068" cy="336563"/>
      </dsp:txXfrm>
    </dsp:sp>
    <dsp:sp modelId="{D823CAD1-6230-421B-A1C4-ED086D964024}">
      <dsp:nvSpPr>
        <dsp:cNvPr id="0" name=""/>
        <dsp:cNvSpPr/>
      </dsp:nvSpPr>
      <dsp:spPr>
        <a:xfrm rot="17350740">
          <a:off x="2908620" y="1886418"/>
          <a:ext cx="870582" cy="17578"/>
        </a:xfrm>
        <a:custGeom>
          <a:avLst/>
          <a:gdLst/>
          <a:ahLst/>
          <a:cxnLst/>
          <a:rect l="0" t="0" r="0" b="0"/>
          <a:pathLst>
            <a:path>
              <a:moveTo>
                <a:pt x="0" y="8789"/>
              </a:moveTo>
              <a:lnTo>
                <a:pt x="870582" y="8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3322146" y="1873443"/>
        <a:ext cx="43529" cy="43529"/>
      </dsp:txXfrm>
    </dsp:sp>
    <dsp:sp modelId="{39F20F9F-C0CF-4914-9E6F-FDDCF009FC63}">
      <dsp:nvSpPr>
        <dsp:cNvPr id="0" name=""/>
        <dsp:cNvSpPr/>
      </dsp:nvSpPr>
      <dsp:spPr>
        <a:xfrm>
          <a:off x="3486913" y="1305323"/>
          <a:ext cx="715010" cy="3575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tx2"/>
              </a:solidFill>
            </a:rPr>
            <a:t>Begränsning</a:t>
          </a:r>
        </a:p>
      </dsp:txBody>
      <dsp:txXfrm>
        <a:off x="3497384" y="1315794"/>
        <a:ext cx="694068" cy="336563"/>
      </dsp:txXfrm>
    </dsp:sp>
    <dsp:sp modelId="{D487A1A3-F301-4303-B7EC-8DEC8273E0E3}">
      <dsp:nvSpPr>
        <dsp:cNvPr id="0" name=""/>
        <dsp:cNvSpPr/>
      </dsp:nvSpPr>
      <dsp:spPr>
        <a:xfrm rot="19457599">
          <a:off x="4168819" y="1372504"/>
          <a:ext cx="352215" cy="17578"/>
        </a:xfrm>
        <a:custGeom>
          <a:avLst/>
          <a:gdLst/>
          <a:ahLst/>
          <a:cxnLst/>
          <a:rect l="0" t="0" r="0" b="0"/>
          <a:pathLst>
            <a:path>
              <a:moveTo>
                <a:pt x="0" y="8789"/>
              </a:moveTo>
              <a:lnTo>
                <a:pt x="352215"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4336121" y="1372488"/>
        <a:ext cx="17610" cy="17610"/>
      </dsp:txXfrm>
    </dsp:sp>
    <dsp:sp modelId="{DE081696-E0F3-4EA0-A2CA-13845EDBDC6D}">
      <dsp:nvSpPr>
        <dsp:cNvPr id="0" name=""/>
        <dsp:cNvSpPr/>
      </dsp:nvSpPr>
      <dsp:spPr>
        <a:xfrm>
          <a:off x="4487929" y="1099758"/>
          <a:ext cx="715010" cy="3575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tx2"/>
              </a:solidFill>
            </a:rPr>
            <a:t>Konsekvens #1</a:t>
          </a:r>
        </a:p>
      </dsp:txBody>
      <dsp:txXfrm>
        <a:off x="4498400" y="1110229"/>
        <a:ext cx="694068" cy="336563"/>
      </dsp:txXfrm>
    </dsp:sp>
    <dsp:sp modelId="{561E25C8-0DF6-47B9-99A5-7C778FA29EA9}">
      <dsp:nvSpPr>
        <dsp:cNvPr id="0" name=""/>
        <dsp:cNvSpPr/>
      </dsp:nvSpPr>
      <dsp:spPr>
        <a:xfrm>
          <a:off x="5202939" y="1269721"/>
          <a:ext cx="476504" cy="17578"/>
        </a:xfrm>
        <a:custGeom>
          <a:avLst/>
          <a:gdLst/>
          <a:ahLst/>
          <a:cxnLst/>
          <a:rect l="0" t="0" r="0" b="0"/>
          <a:pathLst>
            <a:path>
              <a:moveTo>
                <a:pt x="0" y="8789"/>
              </a:moveTo>
              <a:lnTo>
                <a:pt x="476504"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5429279" y="1266598"/>
        <a:ext cx="23825" cy="23825"/>
      </dsp:txXfrm>
    </dsp:sp>
    <dsp:sp modelId="{81F9E72A-E289-4F14-B968-C827228C3053}">
      <dsp:nvSpPr>
        <dsp:cNvPr id="0" name=""/>
        <dsp:cNvSpPr/>
      </dsp:nvSpPr>
      <dsp:spPr>
        <a:xfrm>
          <a:off x="5679444" y="1099758"/>
          <a:ext cx="715010" cy="3575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tx2"/>
              </a:solidFill>
            </a:rPr>
            <a:t>Ja</a:t>
          </a:r>
        </a:p>
      </dsp:txBody>
      <dsp:txXfrm>
        <a:off x="5689915" y="1110229"/>
        <a:ext cx="694068" cy="336563"/>
      </dsp:txXfrm>
    </dsp:sp>
    <dsp:sp modelId="{8C3800B9-1BB7-494F-8308-B0DF18B86ED2}">
      <dsp:nvSpPr>
        <dsp:cNvPr id="0" name=""/>
        <dsp:cNvSpPr/>
      </dsp:nvSpPr>
      <dsp:spPr>
        <a:xfrm rot="2142401">
          <a:off x="4168819" y="1578070"/>
          <a:ext cx="352215" cy="17578"/>
        </a:xfrm>
        <a:custGeom>
          <a:avLst/>
          <a:gdLst/>
          <a:ahLst/>
          <a:cxnLst/>
          <a:rect l="0" t="0" r="0" b="0"/>
          <a:pathLst>
            <a:path>
              <a:moveTo>
                <a:pt x="0" y="8789"/>
              </a:moveTo>
              <a:lnTo>
                <a:pt x="352215"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4336121" y="1578054"/>
        <a:ext cx="17610" cy="17610"/>
      </dsp:txXfrm>
    </dsp:sp>
    <dsp:sp modelId="{CA5DB593-FA93-4218-9267-B1A89A5586DA}">
      <dsp:nvSpPr>
        <dsp:cNvPr id="0" name=""/>
        <dsp:cNvSpPr/>
      </dsp:nvSpPr>
      <dsp:spPr>
        <a:xfrm>
          <a:off x="4487929" y="1510889"/>
          <a:ext cx="715010" cy="3575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Risk/ Möjlighet #1</a:t>
          </a:r>
        </a:p>
      </dsp:txBody>
      <dsp:txXfrm>
        <a:off x="4498400" y="1521360"/>
        <a:ext cx="694068" cy="336563"/>
      </dsp:txXfrm>
    </dsp:sp>
    <dsp:sp modelId="{43BD9BE5-7DC2-4876-B3BE-A114269AEE6D}">
      <dsp:nvSpPr>
        <dsp:cNvPr id="0" name=""/>
        <dsp:cNvSpPr/>
      </dsp:nvSpPr>
      <dsp:spPr>
        <a:xfrm>
          <a:off x="5202939" y="1680853"/>
          <a:ext cx="476504" cy="17578"/>
        </a:xfrm>
        <a:custGeom>
          <a:avLst/>
          <a:gdLst/>
          <a:ahLst/>
          <a:cxnLst/>
          <a:rect l="0" t="0" r="0" b="0"/>
          <a:pathLst>
            <a:path>
              <a:moveTo>
                <a:pt x="0" y="8789"/>
              </a:moveTo>
              <a:lnTo>
                <a:pt x="476504"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5429279" y="1677729"/>
        <a:ext cx="23825" cy="23825"/>
      </dsp:txXfrm>
    </dsp:sp>
    <dsp:sp modelId="{C10D2986-69D7-4676-9E4F-2A8C21B29016}">
      <dsp:nvSpPr>
        <dsp:cNvPr id="0" name=""/>
        <dsp:cNvSpPr/>
      </dsp:nvSpPr>
      <dsp:spPr>
        <a:xfrm>
          <a:off x="5679444" y="1510889"/>
          <a:ext cx="715010" cy="3575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Nej</a:t>
          </a:r>
        </a:p>
      </dsp:txBody>
      <dsp:txXfrm>
        <a:off x="5689915" y="1521360"/>
        <a:ext cx="694068" cy="336563"/>
      </dsp:txXfrm>
    </dsp:sp>
    <dsp:sp modelId="{A627F16C-D0D7-46D0-865D-AEF0B6C4D75A}">
      <dsp:nvSpPr>
        <dsp:cNvPr id="0" name=""/>
        <dsp:cNvSpPr/>
      </dsp:nvSpPr>
      <dsp:spPr>
        <a:xfrm>
          <a:off x="3200909" y="2297550"/>
          <a:ext cx="286004" cy="17578"/>
        </a:xfrm>
        <a:custGeom>
          <a:avLst/>
          <a:gdLst/>
          <a:ahLst/>
          <a:cxnLst/>
          <a:rect l="0" t="0" r="0" b="0"/>
          <a:pathLst>
            <a:path>
              <a:moveTo>
                <a:pt x="0" y="8789"/>
              </a:moveTo>
              <a:lnTo>
                <a:pt x="286004" y="8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3336761" y="2299189"/>
        <a:ext cx="14300" cy="14300"/>
      </dsp:txXfrm>
    </dsp:sp>
    <dsp:sp modelId="{2E6D8D5A-4F43-4B8C-A157-4AA6A7B27C5F}">
      <dsp:nvSpPr>
        <dsp:cNvPr id="0" name=""/>
        <dsp:cNvSpPr/>
      </dsp:nvSpPr>
      <dsp:spPr>
        <a:xfrm>
          <a:off x="3486913" y="2127586"/>
          <a:ext cx="715010" cy="3575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tx2"/>
              </a:solidFill>
            </a:rPr>
            <a:t>Anpassning</a:t>
          </a:r>
        </a:p>
      </dsp:txBody>
      <dsp:txXfrm>
        <a:off x="3497384" y="2138057"/>
        <a:ext cx="694068" cy="336563"/>
      </dsp:txXfrm>
    </dsp:sp>
    <dsp:sp modelId="{EC6A0E2B-D46B-4218-B72F-0C58CB697AD8}">
      <dsp:nvSpPr>
        <dsp:cNvPr id="0" name=""/>
        <dsp:cNvSpPr/>
      </dsp:nvSpPr>
      <dsp:spPr>
        <a:xfrm rot="19457599">
          <a:off x="4168819" y="2194767"/>
          <a:ext cx="352215" cy="17578"/>
        </a:xfrm>
        <a:custGeom>
          <a:avLst/>
          <a:gdLst/>
          <a:ahLst/>
          <a:cxnLst/>
          <a:rect l="0" t="0" r="0" b="0"/>
          <a:pathLst>
            <a:path>
              <a:moveTo>
                <a:pt x="0" y="8789"/>
              </a:moveTo>
              <a:lnTo>
                <a:pt x="352215"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4336121" y="2194751"/>
        <a:ext cx="17610" cy="17610"/>
      </dsp:txXfrm>
    </dsp:sp>
    <dsp:sp modelId="{C3A5707E-EC1D-47A5-A504-2A2744004FA8}">
      <dsp:nvSpPr>
        <dsp:cNvPr id="0" name=""/>
        <dsp:cNvSpPr/>
      </dsp:nvSpPr>
      <dsp:spPr>
        <a:xfrm>
          <a:off x="4487929" y="1922020"/>
          <a:ext cx="715010" cy="3575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tx2"/>
              </a:solidFill>
            </a:rPr>
            <a:t>Konsekvens #2</a:t>
          </a:r>
        </a:p>
      </dsp:txBody>
      <dsp:txXfrm>
        <a:off x="4498400" y="1932491"/>
        <a:ext cx="694068" cy="336563"/>
      </dsp:txXfrm>
    </dsp:sp>
    <dsp:sp modelId="{A0202722-86E8-435A-AD5A-15F96F2E0662}">
      <dsp:nvSpPr>
        <dsp:cNvPr id="0" name=""/>
        <dsp:cNvSpPr/>
      </dsp:nvSpPr>
      <dsp:spPr>
        <a:xfrm>
          <a:off x="5202939" y="2091984"/>
          <a:ext cx="476504" cy="17578"/>
        </a:xfrm>
        <a:custGeom>
          <a:avLst/>
          <a:gdLst/>
          <a:ahLst/>
          <a:cxnLst/>
          <a:rect l="0" t="0" r="0" b="0"/>
          <a:pathLst>
            <a:path>
              <a:moveTo>
                <a:pt x="0" y="8789"/>
              </a:moveTo>
              <a:lnTo>
                <a:pt x="476504"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5429279" y="2088861"/>
        <a:ext cx="23825" cy="23825"/>
      </dsp:txXfrm>
    </dsp:sp>
    <dsp:sp modelId="{D531AB9A-E7A0-475B-9795-4C26DB6392D1}">
      <dsp:nvSpPr>
        <dsp:cNvPr id="0" name=""/>
        <dsp:cNvSpPr/>
      </dsp:nvSpPr>
      <dsp:spPr>
        <a:xfrm>
          <a:off x="5679444" y="1922020"/>
          <a:ext cx="715010" cy="3575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tx2"/>
              </a:solidFill>
            </a:rPr>
            <a:t>Ja</a:t>
          </a:r>
        </a:p>
      </dsp:txBody>
      <dsp:txXfrm>
        <a:off x="5689915" y="1932491"/>
        <a:ext cx="694068" cy="336563"/>
      </dsp:txXfrm>
    </dsp:sp>
    <dsp:sp modelId="{912F9FE6-3B28-47C5-BE08-FA79CB0AC94F}">
      <dsp:nvSpPr>
        <dsp:cNvPr id="0" name=""/>
        <dsp:cNvSpPr/>
      </dsp:nvSpPr>
      <dsp:spPr>
        <a:xfrm rot="2142401">
          <a:off x="4168819" y="2400333"/>
          <a:ext cx="352215" cy="17578"/>
        </a:xfrm>
        <a:custGeom>
          <a:avLst/>
          <a:gdLst/>
          <a:ahLst/>
          <a:cxnLst/>
          <a:rect l="0" t="0" r="0" b="0"/>
          <a:pathLst>
            <a:path>
              <a:moveTo>
                <a:pt x="0" y="8789"/>
              </a:moveTo>
              <a:lnTo>
                <a:pt x="352215"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4336121" y="2400316"/>
        <a:ext cx="17610" cy="17610"/>
      </dsp:txXfrm>
    </dsp:sp>
    <dsp:sp modelId="{213CCF45-2D7D-4979-9256-E548A1D5520B}">
      <dsp:nvSpPr>
        <dsp:cNvPr id="0" name=""/>
        <dsp:cNvSpPr/>
      </dsp:nvSpPr>
      <dsp:spPr>
        <a:xfrm>
          <a:off x="4487929" y="2333152"/>
          <a:ext cx="715010" cy="3575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Risk/ Möjlighet #2</a:t>
          </a:r>
        </a:p>
      </dsp:txBody>
      <dsp:txXfrm>
        <a:off x="4498400" y="2343623"/>
        <a:ext cx="694068" cy="336563"/>
      </dsp:txXfrm>
    </dsp:sp>
    <dsp:sp modelId="{7A125403-67AD-4E98-9660-C26DF7FCF891}">
      <dsp:nvSpPr>
        <dsp:cNvPr id="0" name=""/>
        <dsp:cNvSpPr/>
      </dsp:nvSpPr>
      <dsp:spPr>
        <a:xfrm>
          <a:off x="5202939" y="2503115"/>
          <a:ext cx="476504" cy="17578"/>
        </a:xfrm>
        <a:custGeom>
          <a:avLst/>
          <a:gdLst/>
          <a:ahLst/>
          <a:cxnLst/>
          <a:rect l="0" t="0" r="0" b="0"/>
          <a:pathLst>
            <a:path>
              <a:moveTo>
                <a:pt x="0" y="8789"/>
              </a:moveTo>
              <a:lnTo>
                <a:pt x="476504"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5429279" y="2499992"/>
        <a:ext cx="23825" cy="23825"/>
      </dsp:txXfrm>
    </dsp:sp>
    <dsp:sp modelId="{1D47D01A-1F9F-41AE-A14A-9668A82E15B1}">
      <dsp:nvSpPr>
        <dsp:cNvPr id="0" name=""/>
        <dsp:cNvSpPr/>
      </dsp:nvSpPr>
      <dsp:spPr>
        <a:xfrm>
          <a:off x="5679444" y="2333152"/>
          <a:ext cx="715010" cy="3575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Nej</a:t>
          </a:r>
        </a:p>
      </dsp:txBody>
      <dsp:txXfrm>
        <a:off x="5689915" y="2343623"/>
        <a:ext cx="694068" cy="336563"/>
      </dsp:txXfrm>
    </dsp:sp>
    <dsp:sp modelId="{BAD40655-2E06-47F2-9805-877351CD16FD}">
      <dsp:nvSpPr>
        <dsp:cNvPr id="0" name=""/>
        <dsp:cNvSpPr/>
      </dsp:nvSpPr>
      <dsp:spPr>
        <a:xfrm rot="4249260">
          <a:off x="2908620" y="2708681"/>
          <a:ext cx="870582" cy="17578"/>
        </a:xfrm>
        <a:custGeom>
          <a:avLst/>
          <a:gdLst/>
          <a:ahLst/>
          <a:cxnLst/>
          <a:rect l="0" t="0" r="0" b="0"/>
          <a:pathLst>
            <a:path>
              <a:moveTo>
                <a:pt x="0" y="8789"/>
              </a:moveTo>
              <a:lnTo>
                <a:pt x="870582" y="8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3322146" y="2695706"/>
        <a:ext cx="43529" cy="43529"/>
      </dsp:txXfrm>
    </dsp:sp>
    <dsp:sp modelId="{9F0C6CA7-69F0-45E7-8763-70C42B6FED72}">
      <dsp:nvSpPr>
        <dsp:cNvPr id="0" name=""/>
        <dsp:cNvSpPr/>
      </dsp:nvSpPr>
      <dsp:spPr>
        <a:xfrm>
          <a:off x="3486913" y="2949849"/>
          <a:ext cx="715010" cy="3575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Energi</a:t>
          </a:r>
        </a:p>
      </dsp:txBody>
      <dsp:txXfrm>
        <a:off x="3497384" y="2960320"/>
        <a:ext cx="694068" cy="336563"/>
      </dsp:txXfrm>
    </dsp:sp>
    <dsp:sp modelId="{8BC365DB-93A7-46E6-B8C0-495B8136BAC4}">
      <dsp:nvSpPr>
        <dsp:cNvPr id="0" name=""/>
        <dsp:cNvSpPr/>
      </dsp:nvSpPr>
      <dsp:spPr>
        <a:xfrm rot="19457599">
          <a:off x="4168819" y="3017029"/>
          <a:ext cx="352215" cy="17578"/>
        </a:xfrm>
        <a:custGeom>
          <a:avLst/>
          <a:gdLst/>
          <a:ahLst/>
          <a:cxnLst/>
          <a:rect l="0" t="0" r="0" b="0"/>
          <a:pathLst>
            <a:path>
              <a:moveTo>
                <a:pt x="0" y="8789"/>
              </a:moveTo>
              <a:lnTo>
                <a:pt x="352215"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4336121" y="3017013"/>
        <a:ext cx="17610" cy="17610"/>
      </dsp:txXfrm>
    </dsp:sp>
    <dsp:sp modelId="{A3504489-BB17-4F40-B4AD-225ED14A8720}">
      <dsp:nvSpPr>
        <dsp:cNvPr id="0" name=""/>
        <dsp:cNvSpPr/>
      </dsp:nvSpPr>
      <dsp:spPr>
        <a:xfrm>
          <a:off x="4487929" y="2744283"/>
          <a:ext cx="715010" cy="3575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Konsekvens #3</a:t>
          </a:r>
        </a:p>
      </dsp:txBody>
      <dsp:txXfrm>
        <a:off x="4498400" y="2754754"/>
        <a:ext cx="694068" cy="336563"/>
      </dsp:txXfrm>
    </dsp:sp>
    <dsp:sp modelId="{8B93C35B-DE51-48D4-9285-26B7C9D4BAD8}">
      <dsp:nvSpPr>
        <dsp:cNvPr id="0" name=""/>
        <dsp:cNvSpPr/>
      </dsp:nvSpPr>
      <dsp:spPr>
        <a:xfrm>
          <a:off x="5202939" y="2914247"/>
          <a:ext cx="476504" cy="17578"/>
        </a:xfrm>
        <a:custGeom>
          <a:avLst/>
          <a:gdLst/>
          <a:ahLst/>
          <a:cxnLst/>
          <a:rect l="0" t="0" r="0" b="0"/>
          <a:pathLst>
            <a:path>
              <a:moveTo>
                <a:pt x="0" y="8789"/>
              </a:moveTo>
              <a:lnTo>
                <a:pt x="476504"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5429279" y="2911123"/>
        <a:ext cx="23825" cy="23825"/>
      </dsp:txXfrm>
    </dsp:sp>
    <dsp:sp modelId="{4814D9AA-6B60-43F8-BDBA-B8F2AEA4B5CA}">
      <dsp:nvSpPr>
        <dsp:cNvPr id="0" name=""/>
        <dsp:cNvSpPr/>
      </dsp:nvSpPr>
      <dsp:spPr>
        <a:xfrm>
          <a:off x="5679444" y="2744283"/>
          <a:ext cx="715010" cy="3575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Nej</a:t>
          </a:r>
        </a:p>
      </dsp:txBody>
      <dsp:txXfrm>
        <a:off x="5689915" y="2754754"/>
        <a:ext cx="694068" cy="336563"/>
      </dsp:txXfrm>
    </dsp:sp>
    <dsp:sp modelId="{0BEF9A66-0BC9-47C7-AD41-E6E8C99E69F5}">
      <dsp:nvSpPr>
        <dsp:cNvPr id="0" name=""/>
        <dsp:cNvSpPr/>
      </dsp:nvSpPr>
      <dsp:spPr>
        <a:xfrm rot="2142401">
          <a:off x="4168819" y="3222595"/>
          <a:ext cx="352215" cy="17578"/>
        </a:xfrm>
        <a:custGeom>
          <a:avLst/>
          <a:gdLst/>
          <a:ahLst/>
          <a:cxnLst/>
          <a:rect l="0" t="0" r="0" b="0"/>
          <a:pathLst>
            <a:path>
              <a:moveTo>
                <a:pt x="0" y="8789"/>
              </a:moveTo>
              <a:lnTo>
                <a:pt x="352215"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4336121" y="3222579"/>
        <a:ext cx="17610" cy="17610"/>
      </dsp:txXfrm>
    </dsp:sp>
    <dsp:sp modelId="{950A4596-B4F6-4726-8959-B8570A2CD59A}">
      <dsp:nvSpPr>
        <dsp:cNvPr id="0" name=""/>
        <dsp:cNvSpPr/>
      </dsp:nvSpPr>
      <dsp:spPr>
        <a:xfrm>
          <a:off x="4487929" y="3155414"/>
          <a:ext cx="715010" cy="3575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Risk/ Möjlighet #3</a:t>
          </a:r>
        </a:p>
      </dsp:txBody>
      <dsp:txXfrm>
        <a:off x="4498400" y="3165885"/>
        <a:ext cx="694068" cy="336563"/>
      </dsp:txXfrm>
    </dsp:sp>
    <dsp:sp modelId="{219FFDBE-7797-4792-AC49-142175D9813D}">
      <dsp:nvSpPr>
        <dsp:cNvPr id="0" name=""/>
        <dsp:cNvSpPr/>
      </dsp:nvSpPr>
      <dsp:spPr>
        <a:xfrm>
          <a:off x="5202939" y="3325378"/>
          <a:ext cx="476504" cy="17578"/>
        </a:xfrm>
        <a:custGeom>
          <a:avLst/>
          <a:gdLst/>
          <a:ahLst/>
          <a:cxnLst/>
          <a:rect l="0" t="0" r="0" b="0"/>
          <a:pathLst>
            <a:path>
              <a:moveTo>
                <a:pt x="0" y="8789"/>
              </a:moveTo>
              <a:lnTo>
                <a:pt x="476504" y="8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v-SE" sz="800" kern="1200"/>
        </a:p>
      </dsp:txBody>
      <dsp:txXfrm>
        <a:off x="5429279" y="3322254"/>
        <a:ext cx="23825" cy="23825"/>
      </dsp:txXfrm>
    </dsp:sp>
    <dsp:sp modelId="{521AB84D-E7C2-496B-8640-42A9B69B6E75}">
      <dsp:nvSpPr>
        <dsp:cNvPr id="0" name=""/>
        <dsp:cNvSpPr/>
      </dsp:nvSpPr>
      <dsp:spPr>
        <a:xfrm>
          <a:off x="5679444" y="3155414"/>
          <a:ext cx="715010" cy="3575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Nej</a:t>
          </a:r>
        </a:p>
      </dsp:txBody>
      <dsp:txXfrm>
        <a:off x="5689915" y="3165885"/>
        <a:ext cx="694068" cy="336563"/>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D74F334-296D-654F-9C33-DBF4C01FDC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82D66BE1-D67B-7D43-BCF5-61AAD1E90D6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16FAB83-A643-5848-A764-77E0E543147C}" type="datetimeFigureOut">
              <a:rPr lang="sv-SE"/>
              <a:pPr>
                <a:defRPr/>
              </a:pPr>
              <a:t>2025-06-19</a:t>
            </a:fld>
            <a:endParaRPr lang="sv-SE"/>
          </a:p>
        </p:txBody>
      </p:sp>
      <p:sp>
        <p:nvSpPr>
          <p:cNvPr id="4" name="Platshållare för bildobjekt 3">
            <a:extLst>
              <a:ext uri="{FF2B5EF4-FFF2-40B4-BE49-F238E27FC236}">
                <a16:creationId xmlns:a16="http://schemas.microsoft.com/office/drawing/2014/main" id="{6A651CCB-D73A-3546-85EF-899F9FC1AD4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2674076-D054-6847-AC3B-027A28076B8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31E52EEC-E51B-464E-9069-FB538799534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865A6679-5AE9-6145-AD43-44611E10B9E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5177787B-4A66-0142-903F-970ED53E63D2}"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a:defRPr/>
            </a:pPr>
            <a:fld id="{5177787B-4A66-0142-903F-970ED53E63D2}" type="slidenum">
              <a:rPr lang="sv-SE" smtClean="0"/>
              <a:pPr>
                <a:defRPr/>
              </a:pPr>
              <a:t>1</a:t>
            </a:fld>
            <a:endParaRPr lang="sv-SE"/>
          </a:p>
        </p:txBody>
      </p:sp>
    </p:spTree>
    <p:extLst>
      <p:ext uri="{BB962C8B-B14F-4D97-AF65-F5344CB8AC3E}">
        <p14:creationId xmlns:p14="http://schemas.microsoft.com/office/powerpoint/2010/main" val="547698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787B-4A66-0142-903F-970ED53E63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2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787B-4A66-0142-903F-970ED53E63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89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787B-4A66-0142-903F-970ED53E63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944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787B-4A66-0142-903F-970ED53E63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163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787B-4A66-0142-903F-970ED53E63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412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787B-4A66-0142-903F-970ED53E63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5177787B-4A66-0142-903F-970ED53E63D2}" type="slidenum">
              <a:rPr lang="sv-SE" smtClean="0"/>
              <a:pPr>
                <a:defRPr/>
              </a:pPr>
              <a:t>2</a:t>
            </a:fld>
            <a:endParaRPr lang="sv-SE"/>
          </a:p>
        </p:txBody>
      </p:sp>
    </p:spTree>
    <p:extLst>
      <p:ext uri="{BB962C8B-B14F-4D97-AF65-F5344CB8AC3E}">
        <p14:creationId xmlns:p14="http://schemas.microsoft.com/office/powerpoint/2010/main" val="350996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787B-4A66-0142-903F-970ED53E63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61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787B-4A66-0142-903F-970ED53E63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28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787B-4A66-0142-903F-970ED53E63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757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787B-4A66-0142-903F-970ED53E63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35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787B-4A66-0142-903F-970ED53E63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76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787B-4A66-0142-903F-970ED53E63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39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787B-4A66-0142-903F-970ED53E63D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575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foto">
    <p:spTree>
      <p:nvGrpSpPr>
        <p:cNvPr id="1" name=""/>
        <p:cNvGrpSpPr/>
        <p:nvPr/>
      </p:nvGrpSpPr>
      <p:grpSpPr>
        <a:xfrm>
          <a:off x="0" y="0"/>
          <a:ext cx="0" cy="0"/>
          <a:chOff x="0" y="0"/>
          <a:chExt cx="0" cy="0"/>
        </a:xfrm>
      </p:grpSpPr>
      <p:pic>
        <p:nvPicPr>
          <p:cNvPr id="5" name="Bildobjekt 6">
            <a:extLst>
              <a:ext uri="{FF2B5EF4-FFF2-40B4-BE49-F238E27FC236}">
                <a16:creationId xmlns:a16="http://schemas.microsoft.com/office/drawing/2014/main" id="{DB81689F-78FF-CF4F-A18D-A87903C37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7590" y="5079789"/>
            <a:ext cx="1750417" cy="129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0" y="0"/>
            <a:ext cx="12192000" cy="4014788"/>
          </a:xfrm>
          <a:prstGeom prst="rect">
            <a:avLst/>
          </a:prstGeom>
        </p:spPr>
        <p:txBody>
          <a:bodyPr rtlCol="0">
            <a:noAutofit/>
          </a:bodyPr>
          <a:lstStyle>
            <a:lvl1pPr marL="0" indent="0" algn="ctr">
              <a:buFontTx/>
              <a:buNone/>
              <a:defRPr/>
            </a:lvl1pPr>
          </a:lstStyle>
          <a:p>
            <a:pPr lvl="0"/>
            <a:r>
              <a:rPr lang="sv-SE" noProof="0"/>
              <a:t>Klicka på ikonen för att lägga till en bild</a:t>
            </a:r>
            <a:endParaRPr lang="sv-SE" noProof="0" dirty="0"/>
          </a:p>
        </p:txBody>
      </p:sp>
      <p:sp>
        <p:nvSpPr>
          <p:cNvPr id="6" name="Underrubrik 2">
            <a:extLst>
              <a:ext uri="{FF2B5EF4-FFF2-40B4-BE49-F238E27FC236}">
                <a16:creationId xmlns:a16="http://schemas.microsoft.com/office/drawing/2014/main" id="{8F018FDD-90F7-054D-8BDA-E15D5DAD1861}"/>
              </a:ext>
            </a:extLst>
          </p:cNvPr>
          <p:cNvSpPr>
            <a:spLocks noGrp="1"/>
          </p:cNvSpPr>
          <p:nvPr>
            <p:ph type="subTitle" idx="1" hasCustomPrompt="1"/>
          </p:nvPr>
        </p:nvSpPr>
        <p:spPr>
          <a:xfrm>
            <a:off x="813993" y="5547509"/>
            <a:ext cx="5977999" cy="1084645"/>
          </a:xfrm>
          <a:prstGeom prst="rect">
            <a:avLst/>
          </a:prstGeom>
        </p:spPr>
        <p:txBody>
          <a:bodyPr/>
          <a:lstStyle>
            <a:lvl1pPr marL="0" indent="0" algn="l">
              <a:lnSpc>
                <a:spcPct val="100000"/>
              </a:lnSpc>
              <a:spcBef>
                <a:spcPts val="0"/>
              </a:spcBef>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a:t>Namn </a:t>
            </a:r>
            <a:r>
              <a:rPr lang="sv-SE" noProof="0" dirty="0" err="1"/>
              <a:t>namnsson</a:t>
            </a:r>
            <a:br>
              <a:rPr lang="sv-SE" noProof="0" dirty="0"/>
            </a:br>
            <a:r>
              <a:rPr lang="sv-SE" noProof="0" dirty="0"/>
              <a:t>Datum datum</a:t>
            </a:r>
          </a:p>
        </p:txBody>
      </p:sp>
      <p:sp>
        <p:nvSpPr>
          <p:cNvPr id="8" name="Rubrik 1">
            <a:extLst>
              <a:ext uri="{FF2B5EF4-FFF2-40B4-BE49-F238E27FC236}">
                <a16:creationId xmlns:a16="http://schemas.microsoft.com/office/drawing/2014/main" id="{5EAB8A12-DF38-C945-B458-4BD4A9655C77}"/>
              </a:ext>
            </a:extLst>
          </p:cNvPr>
          <p:cNvSpPr>
            <a:spLocks noGrp="1"/>
          </p:cNvSpPr>
          <p:nvPr>
            <p:ph type="ctrTitle" hasCustomPrompt="1"/>
          </p:nvPr>
        </p:nvSpPr>
        <p:spPr>
          <a:xfrm>
            <a:off x="813992" y="4486630"/>
            <a:ext cx="9272983" cy="941651"/>
          </a:xfrm>
          <a:prstGeom prst="rect">
            <a:avLst/>
          </a:prstGeom>
        </p:spPr>
        <p:txBody>
          <a:bodyPr/>
          <a:lstStyle>
            <a:lvl1pPr>
              <a:defRPr sz="5400" b="0" u="sng">
                <a:solidFill>
                  <a:schemeClr val="accent1"/>
                </a:solidFill>
              </a:defRPr>
            </a:lvl1pPr>
          </a:lstStyle>
          <a:p>
            <a:r>
              <a:rPr lang="sv-SE" noProof="0" dirty="0"/>
              <a:t>Presentationstitel</a:t>
            </a:r>
          </a:p>
        </p:txBody>
      </p:sp>
    </p:spTree>
    <p:extLst>
      <p:ext uri="{BB962C8B-B14F-4D97-AF65-F5344CB8AC3E}">
        <p14:creationId xmlns:p14="http://schemas.microsoft.com/office/powerpoint/2010/main" val="120233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och innehåll färgplattta blå på bild med ">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A08484EA-2879-FA4B-9AFF-5DBB77BB36AC}"/>
              </a:ext>
            </a:extLst>
          </p:cNvPr>
          <p:cNvSpPr>
            <a:spLocks noGrp="1"/>
          </p:cNvSpPr>
          <p:nvPr>
            <p:ph type="pic" sz="quarter" idx="10" hasCustomPrompt="1"/>
          </p:nvPr>
        </p:nvSpPr>
        <p:spPr>
          <a:xfrm>
            <a:off x="0" y="-21288"/>
            <a:ext cx="12192000" cy="6858000"/>
          </a:xfrm>
        </p:spPr>
        <p:txBody>
          <a:bodyPr/>
          <a:lstStyle>
            <a:lvl1pPr>
              <a:buNone/>
              <a:defRPr sz="2400"/>
            </a:lvl1pPr>
          </a:lstStyle>
          <a:p>
            <a:r>
              <a:rPr lang="sv-SE" noProof="0" dirty="0"/>
              <a:t>Markera denna bildruta och infoga bild via Bildbanken ELLER klicka på ikonen i mitten.</a:t>
            </a:r>
          </a:p>
        </p:txBody>
      </p:sp>
      <p:sp>
        <p:nvSpPr>
          <p:cNvPr id="6" name="Rubrik 1">
            <a:extLst>
              <a:ext uri="{FF2B5EF4-FFF2-40B4-BE49-F238E27FC236}">
                <a16:creationId xmlns:a16="http://schemas.microsoft.com/office/drawing/2014/main" id="{FE0ED2B6-6A79-FB4F-AF9D-28126E344F6D}"/>
              </a:ext>
            </a:extLst>
          </p:cNvPr>
          <p:cNvSpPr>
            <a:spLocks noGrp="1"/>
          </p:cNvSpPr>
          <p:nvPr>
            <p:ph type="title" hasCustomPrompt="1"/>
          </p:nvPr>
        </p:nvSpPr>
        <p:spPr>
          <a:xfrm>
            <a:off x="614363" y="666750"/>
            <a:ext cx="5481637" cy="853455"/>
          </a:xfrm>
          <a:prstGeom prst="rect">
            <a:avLst/>
          </a:prstGeom>
          <a:solidFill>
            <a:schemeClr val="accent3">
              <a:alpha val="75000"/>
            </a:schemeClr>
          </a:solidFill>
        </p:spPr>
        <p:txBody>
          <a:bodyPr anchor="ctr" anchorCtr="0">
            <a:noAutofit/>
          </a:bodyPr>
          <a:lstStyle>
            <a:lvl1pPr algn="l">
              <a:defRPr/>
            </a:lvl1pPr>
          </a:lstStyle>
          <a:p>
            <a:r>
              <a:rPr lang="sv-SE" noProof="0" dirty="0"/>
              <a:t>Med en </a:t>
            </a:r>
            <a:r>
              <a:rPr lang="sv-SE" noProof="0" dirty="0" err="1"/>
              <a:t>rubrikrad</a:t>
            </a:r>
            <a:endParaRPr lang="sv-SE" noProof="0" dirty="0"/>
          </a:p>
        </p:txBody>
      </p:sp>
      <p:sp>
        <p:nvSpPr>
          <p:cNvPr id="7" name="Platshållare för innehåll 2">
            <a:extLst>
              <a:ext uri="{FF2B5EF4-FFF2-40B4-BE49-F238E27FC236}">
                <a16:creationId xmlns:a16="http://schemas.microsoft.com/office/drawing/2014/main" id="{07014349-65A0-DD4B-A2B9-1FD0243F49AA}"/>
              </a:ext>
            </a:extLst>
          </p:cNvPr>
          <p:cNvSpPr>
            <a:spLocks noGrp="1"/>
          </p:cNvSpPr>
          <p:nvPr>
            <p:ph idx="1"/>
          </p:nvPr>
        </p:nvSpPr>
        <p:spPr>
          <a:xfrm>
            <a:off x="614363" y="1520205"/>
            <a:ext cx="5481637" cy="4291658"/>
          </a:xfrm>
          <a:prstGeom prst="rect">
            <a:avLst/>
          </a:prstGeom>
          <a:solidFill>
            <a:schemeClr val="accent3">
              <a:alpha val="75000"/>
            </a:schemeClr>
          </a:solidFill>
        </p:spPr>
        <p:txBody>
          <a:bodyPr/>
          <a:lstStyle>
            <a:lvl1pPr>
              <a:defRPr>
                <a:solidFill>
                  <a:schemeClr val="accent1"/>
                </a:solidFill>
              </a:defRPr>
            </a:lvl1pPr>
            <a:lvl2pPr marL="742950" indent="-285750">
              <a:buFont typeface="Arial" panose="020B0604020202020204" pitchFamily="34" charset="0"/>
              <a:buChar char="•"/>
              <a:defRPr>
                <a:solidFill>
                  <a:schemeClr val="accent1"/>
                </a:solidFill>
              </a:defRPr>
            </a:lvl2pPr>
            <a:lvl3pPr marL="1200150" indent="-285750">
              <a:buFont typeface="Arial" panose="020B0604020202020204" pitchFamily="34" charset="0"/>
              <a:buChar char="•"/>
              <a:defRPr>
                <a:solidFill>
                  <a:schemeClr val="accent1"/>
                </a:solidFill>
              </a:defRPr>
            </a:lvl3pPr>
            <a:lvl4pPr marL="1657350" indent="-285750">
              <a:buFont typeface="Arial" panose="020B0604020202020204" pitchFamily="34" charset="0"/>
              <a:buChar char="•"/>
              <a:defRPr>
                <a:solidFill>
                  <a:schemeClr val="accent1"/>
                </a:solidFill>
              </a:defRPr>
            </a:lvl4pPr>
            <a:lvl5pPr marL="2000250" indent="-171450">
              <a:buFont typeface="Arial" panose="020B0604020202020204" pitchFamily="34" charset="0"/>
              <a:buChar char="•"/>
              <a:defRPr>
                <a:solidFill>
                  <a:schemeClr val="accent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155219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Rubrik och innehåll färgplattta blå på bild med ">
    <p:spTree>
      <p:nvGrpSpPr>
        <p:cNvPr id="1" name=""/>
        <p:cNvGrpSpPr/>
        <p:nvPr/>
      </p:nvGrpSpPr>
      <p:grpSpPr>
        <a:xfrm>
          <a:off x="0" y="0"/>
          <a:ext cx="0" cy="0"/>
          <a:chOff x="0" y="0"/>
          <a:chExt cx="0" cy="0"/>
        </a:xfrm>
      </p:grpSpPr>
      <p:sp>
        <p:nvSpPr>
          <p:cNvPr id="6" name="Platshållare för bild 3">
            <a:extLst>
              <a:ext uri="{FF2B5EF4-FFF2-40B4-BE49-F238E27FC236}">
                <a16:creationId xmlns:a16="http://schemas.microsoft.com/office/drawing/2014/main" id="{9667549E-0319-2D43-B823-27B4E583E946}"/>
              </a:ext>
            </a:extLst>
          </p:cNvPr>
          <p:cNvSpPr>
            <a:spLocks noGrp="1"/>
          </p:cNvSpPr>
          <p:nvPr>
            <p:ph type="pic" sz="quarter" idx="10" hasCustomPrompt="1"/>
          </p:nvPr>
        </p:nvSpPr>
        <p:spPr>
          <a:xfrm>
            <a:off x="0" y="-21288"/>
            <a:ext cx="12192000" cy="6858000"/>
          </a:xfrm>
        </p:spPr>
        <p:txBody>
          <a:bodyPr/>
          <a:lstStyle>
            <a:lvl1pPr>
              <a:buNone/>
              <a:defRPr sz="2400"/>
            </a:lvl1pPr>
          </a:lstStyle>
          <a:p>
            <a:r>
              <a:rPr lang="sv-SE" noProof="0" dirty="0"/>
              <a:t>Markera denna bildruta och infoga bild via Bildbanken ELLER klicka på ikonen i mitten.</a:t>
            </a:r>
          </a:p>
        </p:txBody>
      </p:sp>
      <p:sp>
        <p:nvSpPr>
          <p:cNvPr id="8" name="Rubrik 1">
            <a:extLst>
              <a:ext uri="{FF2B5EF4-FFF2-40B4-BE49-F238E27FC236}">
                <a16:creationId xmlns:a16="http://schemas.microsoft.com/office/drawing/2014/main" id="{0F17B0DD-C5EA-9F4E-B617-F7B020EA46F0}"/>
              </a:ext>
            </a:extLst>
          </p:cNvPr>
          <p:cNvSpPr>
            <a:spLocks noGrp="1"/>
          </p:cNvSpPr>
          <p:nvPr>
            <p:ph type="title" hasCustomPrompt="1"/>
          </p:nvPr>
        </p:nvSpPr>
        <p:spPr>
          <a:xfrm>
            <a:off x="657908" y="666750"/>
            <a:ext cx="5481636" cy="1669958"/>
          </a:xfrm>
          <a:prstGeom prst="rect">
            <a:avLst/>
          </a:prstGeom>
          <a:solidFill>
            <a:schemeClr val="accent3">
              <a:alpha val="75000"/>
            </a:schemeClr>
          </a:solidFill>
        </p:spPr>
        <p:txBody>
          <a:bodyPr anchor="ctr">
            <a:noAutofit/>
          </a:bodyPr>
          <a:lstStyle/>
          <a:p>
            <a:r>
              <a:rPr lang="sv-SE" noProof="0" dirty="0"/>
              <a:t>Med två rader rubrik</a:t>
            </a:r>
            <a:br>
              <a:rPr lang="sv-SE" noProof="0" dirty="0"/>
            </a:br>
            <a:r>
              <a:rPr lang="sv-SE" noProof="0" dirty="0"/>
              <a:t>Med två rader rubrik</a:t>
            </a:r>
          </a:p>
        </p:txBody>
      </p:sp>
      <p:sp>
        <p:nvSpPr>
          <p:cNvPr id="9" name="Platshållare för innehåll 2">
            <a:extLst>
              <a:ext uri="{FF2B5EF4-FFF2-40B4-BE49-F238E27FC236}">
                <a16:creationId xmlns:a16="http://schemas.microsoft.com/office/drawing/2014/main" id="{5F9348F8-2C8F-F947-9C45-1381068A6F33}"/>
              </a:ext>
            </a:extLst>
          </p:cNvPr>
          <p:cNvSpPr>
            <a:spLocks noGrp="1"/>
          </p:cNvSpPr>
          <p:nvPr>
            <p:ph idx="1"/>
          </p:nvPr>
        </p:nvSpPr>
        <p:spPr>
          <a:xfrm>
            <a:off x="657908" y="2336708"/>
            <a:ext cx="5481636" cy="4165692"/>
          </a:xfrm>
          <a:prstGeom prst="rect">
            <a:avLst/>
          </a:prstGeom>
          <a:solidFill>
            <a:schemeClr val="accent3">
              <a:alpha val="75000"/>
            </a:schemeClr>
          </a:solidFill>
        </p:spPr>
        <p:txBody>
          <a:bodyPr/>
          <a:lstStyle>
            <a:lvl1pPr>
              <a:defRPr>
                <a:solidFill>
                  <a:schemeClr val="accent1"/>
                </a:solidFill>
              </a:defRPr>
            </a:lvl1pPr>
            <a:lvl2pPr marL="742950" indent="-285750">
              <a:buFont typeface="Arial" panose="020B0604020202020204" pitchFamily="34" charset="0"/>
              <a:buChar char="•"/>
              <a:defRPr>
                <a:solidFill>
                  <a:schemeClr val="accent1"/>
                </a:solidFill>
              </a:defRPr>
            </a:lvl2pPr>
            <a:lvl3pPr marL="1200150" indent="-285750">
              <a:buFont typeface="Arial" panose="020B0604020202020204" pitchFamily="34" charset="0"/>
              <a:buChar char="•"/>
              <a:defRPr>
                <a:solidFill>
                  <a:schemeClr val="accent1"/>
                </a:solidFill>
              </a:defRPr>
            </a:lvl3pPr>
            <a:lvl4pPr marL="1657350" indent="-285750">
              <a:buFont typeface="Arial" panose="020B0604020202020204" pitchFamily="34" charset="0"/>
              <a:buChar char="•"/>
              <a:defRPr>
                <a:solidFill>
                  <a:schemeClr val="accent1"/>
                </a:solidFill>
              </a:defRPr>
            </a:lvl4pPr>
            <a:lvl5pPr marL="2000250" indent="-171450">
              <a:buFont typeface="Arial" panose="020B0604020202020204" pitchFamily="34" charset="0"/>
              <a:buChar char="•"/>
              <a:defRPr>
                <a:solidFill>
                  <a:schemeClr val="accent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2120218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färgplattta blå på bild med ">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D42E2EE-5BB7-FF4C-BB94-3C18F1337DFD}"/>
              </a:ext>
            </a:extLst>
          </p:cNvPr>
          <p:cNvSpPr/>
          <p:nvPr userDrawn="1"/>
        </p:nvSpPr>
        <p:spPr>
          <a:xfrm>
            <a:off x="614363" y="666750"/>
            <a:ext cx="7720011" cy="5145113"/>
          </a:xfrm>
          <a:prstGeom prst="rect">
            <a:avLst/>
          </a:prstGeom>
          <a:solidFill>
            <a:schemeClr val="accent3">
              <a:alpha val="75000"/>
            </a:schemeClr>
          </a:solidFill>
          <a:ln>
            <a:solidFill>
              <a:schemeClr val="accent3">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noProof="0" dirty="0"/>
          </a:p>
        </p:txBody>
      </p:sp>
      <p:sp>
        <p:nvSpPr>
          <p:cNvPr id="7" name="Platshållare för innehåll 2">
            <a:extLst>
              <a:ext uri="{FF2B5EF4-FFF2-40B4-BE49-F238E27FC236}">
                <a16:creationId xmlns:a16="http://schemas.microsoft.com/office/drawing/2014/main" id="{19C50DB6-E8AC-7D46-857F-F51D80CE8A0E}"/>
              </a:ext>
            </a:extLst>
          </p:cNvPr>
          <p:cNvSpPr>
            <a:spLocks noGrp="1"/>
          </p:cNvSpPr>
          <p:nvPr>
            <p:ph idx="1"/>
          </p:nvPr>
        </p:nvSpPr>
        <p:spPr>
          <a:xfrm>
            <a:off x="838201" y="2461164"/>
            <a:ext cx="7239000" cy="3224019"/>
          </a:xfrm>
          <a:prstGeom prst="rect">
            <a:avLst/>
          </a:prstGeom>
        </p:spPr>
        <p:txBody>
          <a:bodyPr/>
          <a:lstStyle>
            <a:lvl1pPr>
              <a:defRPr>
                <a:solidFill>
                  <a:schemeClr val="accent1"/>
                </a:solidFill>
              </a:defRPr>
            </a:lvl1pPr>
            <a:lvl2pPr marL="742950" indent="-285750">
              <a:buFont typeface="Arial" panose="020B0604020202020204" pitchFamily="34" charset="0"/>
              <a:buChar char="•"/>
              <a:defRPr>
                <a:solidFill>
                  <a:schemeClr val="accent1"/>
                </a:solidFill>
              </a:defRPr>
            </a:lvl2pPr>
            <a:lvl3pPr marL="1200150" indent="-285750">
              <a:buFont typeface="Arial" panose="020B0604020202020204" pitchFamily="34" charset="0"/>
              <a:buChar char="•"/>
              <a:defRPr>
                <a:solidFill>
                  <a:schemeClr val="accent1"/>
                </a:solidFill>
              </a:defRPr>
            </a:lvl3pPr>
            <a:lvl4pPr marL="1657350" indent="-285750">
              <a:buFont typeface="Arial" panose="020B0604020202020204" pitchFamily="34" charset="0"/>
              <a:buChar char="•"/>
              <a:defRPr>
                <a:solidFill>
                  <a:schemeClr val="accent1"/>
                </a:solidFill>
              </a:defRPr>
            </a:lvl4pPr>
            <a:lvl5pPr marL="2000250" indent="-171450">
              <a:buFont typeface="Arial" panose="020B0604020202020204" pitchFamily="34" charset="0"/>
              <a:buChar char="•"/>
              <a:defRPr>
                <a:solidFill>
                  <a:schemeClr val="accent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6" name="Rubrik 1">
            <a:extLst>
              <a:ext uri="{FF2B5EF4-FFF2-40B4-BE49-F238E27FC236}">
                <a16:creationId xmlns:a16="http://schemas.microsoft.com/office/drawing/2014/main" id="{4AC51CD1-5F24-ED4C-90B1-DF84E1D1DBF6}"/>
              </a:ext>
            </a:extLst>
          </p:cNvPr>
          <p:cNvSpPr>
            <a:spLocks noGrp="1"/>
          </p:cNvSpPr>
          <p:nvPr>
            <p:ph type="title" hasCustomPrompt="1"/>
          </p:nvPr>
        </p:nvSpPr>
        <p:spPr>
          <a:xfrm>
            <a:off x="838200" y="903908"/>
            <a:ext cx="7239001" cy="1432800"/>
          </a:xfrm>
          <a:prstGeom prst="rect">
            <a:avLst/>
          </a:prstGeom>
        </p:spPr>
        <p:txBody>
          <a:bodyPr anchor="ctr">
            <a:noAutofit/>
          </a:bodyPr>
          <a:lstStyle/>
          <a:p>
            <a:r>
              <a:rPr lang="sv-SE" noProof="0" dirty="0"/>
              <a:t>Med två rader rubrik</a:t>
            </a:r>
            <a:br>
              <a:rPr lang="sv-SE" noProof="0" dirty="0"/>
            </a:br>
            <a:r>
              <a:rPr lang="sv-SE" noProof="0" dirty="0"/>
              <a:t>Med två rader rubrik</a:t>
            </a:r>
          </a:p>
        </p:txBody>
      </p:sp>
    </p:spTree>
    <p:extLst>
      <p:ext uri="{BB962C8B-B14F-4D97-AF65-F5344CB8AC3E}">
        <p14:creationId xmlns:p14="http://schemas.microsoft.com/office/powerpoint/2010/main" val="1342660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Rubrik och innehåll färgplatta korall på bild med ">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FA60E1F-B904-204C-A3AA-55431EE10106}"/>
              </a:ext>
            </a:extLst>
          </p:cNvPr>
          <p:cNvSpPr/>
          <p:nvPr userDrawn="1"/>
        </p:nvSpPr>
        <p:spPr>
          <a:xfrm>
            <a:off x="614363" y="666750"/>
            <a:ext cx="7720011" cy="5145113"/>
          </a:xfrm>
          <a:prstGeom prst="rect">
            <a:avLst/>
          </a:prstGeom>
          <a:solidFill>
            <a:srgbClr val="FEEFE5">
              <a:alpha val="74902"/>
            </a:srgbClr>
          </a:solidFill>
          <a:ln>
            <a:solidFill>
              <a:srgbClr val="FEEFE5">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noProof="0" dirty="0"/>
          </a:p>
        </p:txBody>
      </p:sp>
      <p:sp>
        <p:nvSpPr>
          <p:cNvPr id="5" name="Platshållare för innehåll 2">
            <a:extLst>
              <a:ext uri="{FF2B5EF4-FFF2-40B4-BE49-F238E27FC236}">
                <a16:creationId xmlns:a16="http://schemas.microsoft.com/office/drawing/2014/main" id="{BB3C7169-5E59-3B48-A646-689F48377CA2}"/>
              </a:ext>
            </a:extLst>
          </p:cNvPr>
          <p:cNvSpPr>
            <a:spLocks noGrp="1"/>
          </p:cNvSpPr>
          <p:nvPr>
            <p:ph idx="10"/>
          </p:nvPr>
        </p:nvSpPr>
        <p:spPr>
          <a:xfrm>
            <a:off x="838201" y="1757364"/>
            <a:ext cx="7239000" cy="3927820"/>
          </a:xfrm>
          <a:prstGeom prst="rect">
            <a:avLst/>
          </a:prstGeom>
        </p:spPr>
        <p:txBody>
          <a:bodyPr/>
          <a:lstStyle>
            <a:lvl1pPr>
              <a:buClr>
                <a:srgbClr val="EA5550"/>
              </a:buClr>
              <a:defRPr>
                <a:solidFill>
                  <a:srgbClr val="EA5550"/>
                </a:solidFill>
              </a:defRPr>
            </a:lvl1pPr>
            <a:lvl2pPr marL="742950" indent="-285750">
              <a:buClr>
                <a:srgbClr val="EA5550"/>
              </a:buClr>
              <a:buFont typeface="Arial" panose="020B0604020202020204" pitchFamily="34" charset="0"/>
              <a:buChar char="•"/>
              <a:defRPr>
                <a:solidFill>
                  <a:srgbClr val="EA5550"/>
                </a:solidFill>
              </a:defRPr>
            </a:lvl2pPr>
            <a:lvl3pPr marL="1200150" indent="-285750">
              <a:buClr>
                <a:srgbClr val="EA5550"/>
              </a:buClr>
              <a:buFont typeface="Arial" panose="020B0604020202020204" pitchFamily="34" charset="0"/>
              <a:buChar char="•"/>
              <a:defRPr>
                <a:solidFill>
                  <a:srgbClr val="EA5550"/>
                </a:solidFill>
              </a:defRPr>
            </a:lvl3pPr>
            <a:lvl4pPr marL="1657350" indent="-285750">
              <a:buClr>
                <a:srgbClr val="EA5550"/>
              </a:buClr>
              <a:buFont typeface="Arial" panose="020B0604020202020204" pitchFamily="34" charset="0"/>
              <a:buChar char="•"/>
              <a:defRPr>
                <a:solidFill>
                  <a:srgbClr val="EA5550"/>
                </a:solidFill>
              </a:defRPr>
            </a:lvl4pPr>
            <a:lvl5pPr marL="2000250" indent="-171450">
              <a:buClr>
                <a:srgbClr val="EA5550"/>
              </a:buClr>
              <a:buFont typeface="Arial" panose="020B0604020202020204" pitchFamily="34" charset="0"/>
              <a:buChar char="•"/>
              <a:defRPr>
                <a:solidFill>
                  <a:srgbClr val="EA5550"/>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9" name="Rubrik 1">
            <a:extLst>
              <a:ext uri="{FF2B5EF4-FFF2-40B4-BE49-F238E27FC236}">
                <a16:creationId xmlns:a16="http://schemas.microsoft.com/office/drawing/2014/main" id="{2A9B4E00-F83F-9645-9E3D-BFAC5D154701}"/>
              </a:ext>
            </a:extLst>
          </p:cNvPr>
          <p:cNvSpPr>
            <a:spLocks noGrp="1"/>
          </p:cNvSpPr>
          <p:nvPr>
            <p:ph type="title" hasCustomPrompt="1"/>
          </p:nvPr>
        </p:nvSpPr>
        <p:spPr>
          <a:xfrm>
            <a:off x="838200" y="903908"/>
            <a:ext cx="7239001" cy="853456"/>
          </a:xfrm>
          <a:prstGeom prst="rect">
            <a:avLst/>
          </a:prstGeom>
        </p:spPr>
        <p:txBody>
          <a:bodyPr anchor="ctr">
            <a:noAutofit/>
          </a:bodyPr>
          <a:lstStyle>
            <a:lvl1pPr>
              <a:defRPr>
                <a:solidFill>
                  <a:srgbClr val="EA5550"/>
                </a:solidFill>
              </a:defRPr>
            </a:lvl1pPr>
          </a:lstStyle>
          <a:p>
            <a:r>
              <a:rPr lang="sv-SE" noProof="0" dirty="0"/>
              <a:t>Med en </a:t>
            </a:r>
            <a:r>
              <a:rPr lang="sv-SE" noProof="0" dirty="0" err="1"/>
              <a:t>rubrikrad</a:t>
            </a:r>
            <a:endParaRPr lang="sv-SE" noProof="0" dirty="0"/>
          </a:p>
        </p:txBody>
      </p:sp>
    </p:spTree>
    <p:extLst>
      <p:ext uri="{BB962C8B-B14F-4D97-AF65-F5344CB8AC3E}">
        <p14:creationId xmlns:p14="http://schemas.microsoft.com/office/powerpoint/2010/main" val="2889505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ubrik och innehåll korall text på bild med ">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691E4D9B-27E0-1D45-B520-F368E48966AB}"/>
              </a:ext>
            </a:extLst>
          </p:cNvPr>
          <p:cNvSpPr>
            <a:spLocks noGrp="1"/>
          </p:cNvSpPr>
          <p:nvPr>
            <p:ph type="title" hasCustomPrompt="1"/>
          </p:nvPr>
        </p:nvSpPr>
        <p:spPr>
          <a:xfrm>
            <a:off x="614364" y="666749"/>
            <a:ext cx="7720011" cy="1572325"/>
          </a:xfrm>
          <a:prstGeom prst="rect">
            <a:avLst/>
          </a:prstGeom>
          <a:noFill/>
        </p:spPr>
        <p:txBody>
          <a:bodyPr lIns="288000" rIns="288000" anchor="ctr">
            <a:noAutofit/>
          </a:bodyPr>
          <a:lstStyle>
            <a:lvl1pPr>
              <a:defRPr>
                <a:solidFill>
                  <a:srgbClr val="EA5550"/>
                </a:solidFill>
              </a:defRPr>
            </a:lvl1pPr>
          </a:lstStyle>
          <a:p>
            <a:r>
              <a:rPr lang="sv-SE" noProof="0" dirty="0"/>
              <a:t>Rubrik rubrik</a:t>
            </a:r>
            <a:br>
              <a:rPr lang="sv-SE" noProof="0" dirty="0"/>
            </a:br>
            <a:r>
              <a:rPr lang="sv-SE" noProof="0" dirty="0"/>
              <a:t>Rubrik rubrik</a:t>
            </a:r>
          </a:p>
        </p:txBody>
      </p:sp>
      <p:sp>
        <p:nvSpPr>
          <p:cNvPr id="4" name="Platshållare för innehåll 2">
            <a:extLst>
              <a:ext uri="{FF2B5EF4-FFF2-40B4-BE49-F238E27FC236}">
                <a16:creationId xmlns:a16="http://schemas.microsoft.com/office/drawing/2014/main" id="{DED07C1A-C87E-7844-B9EF-355ABC1B48E8}"/>
              </a:ext>
            </a:extLst>
          </p:cNvPr>
          <p:cNvSpPr>
            <a:spLocks noGrp="1"/>
          </p:cNvSpPr>
          <p:nvPr>
            <p:ph idx="10"/>
          </p:nvPr>
        </p:nvSpPr>
        <p:spPr>
          <a:xfrm>
            <a:off x="614363" y="2263297"/>
            <a:ext cx="7720011" cy="3572789"/>
          </a:xfrm>
          <a:prstGeom prst="rect">
            <a:avLst/>
          </a:prstGeom>
        </p:spPr>
        <p:txBody>
          <a:bodyPr/>
          <a:lstStyle>
            <a:lvl1pPr>
              <a:buClr>
                <a:srgbClr val="EA5550"/>
              </a:buClr>
              <a:defRPr>
                <a:solidFill>
                  <a:srgbClr val="EA5550"/>
                </a:solidFill>
              </a:defRPr>
            </a:lvl1pPr>
            <a:lvl2pPr marL="742950" indent="-285750">
              <a:buClr>
                <a:srgbClr val="EA5550"/>
              </a:buClr>
              <a:buFont typeface="Arial" panose="020B0604020202020204" pitchFamily="34" charset="0"/>
              <a:buChar char="•"/>
              <a:defRPr>
                <a:solidFill>
                  <a:srgbClr val="EA5550"/>
                </a:solidFill>
              </a:defRPr>
            </a:lvl2pPr>
            <a:lvl3pPr marL="1200150" indent="-285750">
              <a:buClr>
                <a:srgbClr val="EA5550"/>
              </a:buClr>
              <a:buFont typeface="Arial" panose="020B0604020202020204" pitchFamily="34" charset="0"/>
              <a:buChar char="•"/>
              <a:defRPr>
                <a:solidFill>
                  <a:srgbClr val="EA5550"/>
                </a:solidFill>
              </a:defRPr>
            </a:lvl3pPr>
            <a:lvl4pPr marL="1657350" indent="-285750">
              <a:buClr>
                <a:srgbClr val="EA5550"/>
              </a:buClr>
              <a:buFont typeface="Arial" panose="020B0604020202020204" pitchFamily="34" charset="0"/>
              <a:buChar char="•"/>
              <a:defRPr>
                <a:solidFill>
                  <a:srgbClr val="EA5550"/>
                </a:solidFill>
              </a:defRPr>
            </a:lvl4pPr>
            <a:lvl5pPr marL="2000250" indent="-171450">
              <a:buClr>
                <a:srgbClr val="EA5550"/>
              </a:buClr>
              <a:buFont typeface="Arial" panose="020B0604020202020204" pitchFamily="34" charset="0"/>
              <a:buChar char="•"/>
              <a:defRPr>
                <a:solidFill>
                  <a:srgbClr val="EA5550"/>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1405546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39787" y="1757584"/>
            <a:ext cx="4375151" cy="648000"/>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4" name="Platshållare för innehåll 3"/>
          <p:cNvSpPr>
            <a:spLocks noGrp="1"/>
          </p:cNvSpPr>
          <p:nvPr>
            <p:ph sz="half" idx="2"/>
          </p:nvPr>
        </p:nvSpPr>
        <p:spPr>
          <a:xfrm>
            <a:off x="839787" y="2534393"/>
            <a:ext cx="4375151" cy="3423607"/>
          </a:xfrm>
          <a:prstGeom prst="rect">
            <a:avLst/>
          </a:prstGeom>
        </p:spPr>
        <p:txBody>
          <a:bodyPr/>
          <a:lstStyle>
            <a:lvl1pPr>
              <a:defRPr sz="1800"/>
            </a:lvl1pPr>
            <a:lvl2pPr marL="742950" indent="-285750">
              <a:buFont typeface="Arial" panose="020B0604020202020204" pitchFamily="34" charset="0"/>
              <a:buChar char="•"/>
              <a:defRPr sz="1800">
                <a:solidFill>
                  <a:schemeClr val="tx2"/>
                </a:solidFill>
              </a:defRPr>
            </a:lvl2pPr>
            <a:lvl3pPr marL="1200150" indent="-285750">
              <a:buFont typeface="Arial" panose="020B0604020202020204" pitchFamily="34" charset="0"/>
              <a:buChar char="•"/>
              <a:defRPr sz="1800">
                <a:solidFill>
                  <a:schemeClr val="tx2"/>
                </a:solidFill>
              </a:defRPr>
            </a:lvl3pPr>
            <a:lvl4pPr marL="1657350" indent="-285750">
              <a:buFont typeface="Arial" panose="020B0604020202020204" pitchFamily="34" charset="0"/>
              <a:buChar char="•"/>
              <a:defRPr sz="1800">
                <a:solidFill>
                  <a:schemeClr val="tx2"/>
                </a:solidFill>
              </a:defRPr>
            </a:lvl4pPr>
            <a:lvl5pPr marL="2114550" indent="-285750">
              <a:buFont typeface="Arial" panose="020B0604020202020204" pitchFamily="34" charset="0"/>
              <a:buChar char="•"/>
              <a:defRPr sz="1800">
                <a:solidFill>
                  <a:schemeClr val="tx2"/>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5" name="Platshållare för text 4"/>
          <p:cNvSpPr>
            <a:spLocks noGrp="1"/>
          </p:cNvSpPr>
          <p:nvPr>
            <p:ph type="body" sz="quarter" idx="3"/>
          </p:nvPr>
        </p:nvSpPr>
        <p:spPr>
          <a:xfrm>
            <a:off x="5554618" y="1757584"/>
            <a:ext cx="4375151" cy="648000"/>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6" name="Platshållare för innehåll 5"/>
          <p:cNvSpPr>
            <a:spLocks noGrp="1"/>
          </p:cNvSpPr>
          <p:nvPr>
            <p:ph sz="quarter" idx="4"/>
          </p:nvPr>
        </p:nvSpPr>
        <p:spPr>
          <a:xfrm>
            <a:off x="5554619" y="2534393"/>
            <a:ext cx="4375152" cy="3423607"/>
          </a:xfrm>
          <a:prstGeom prst="rect">
            <a:avLst/>
          </a:prstGeom>
        </p:spPr>
        <p:txBody>
          <a:bodyPr/>
          <a:lstStyle>
            <a:lvl1pPr>
              <a:defRPr sz="1800"/>
            </a:lvl1pPr>
            <a:lvl2pPr marL="742950" indent="-285750">
              <a:buFont typeface="Arial" panose="020B0604020202020204" pitchFamily="34" charset="0"/>
              <a:buChar char="•"/>
              <a:defRPr sz="1800">
                <a:solidFill>
                  <a:schemeClr val="tx2"/>
                </a:solidFill>
              </a:defRPr>
            </a:lvl2pPr>
            <a:lvl3pPr marL="1200150" indent="-285750">
              <a:buFont typeface="Arial" panose="020B0604020202020204" pitchFamily="34" charset="0"/>
              <a:buChar char="•"/>
              <a:defRPr sz="1800">
                <a:solidFill>
                  <a:schemeClr val="tx2"/>
                </a:solidFill>
              </a:defRPr>
            </a:lvl3pPr>
            <a:lvl4pPr marL="1657350" indent="-285750">
              <a:buFont typeface="Arial" panose="020B0604020202020204" pitchFamily="34" charset="0"/>
              <a:buChar char="•"/>
              <a:defRPr sz="1800">
                <a:solidFill>
                  <a:schemeClr val="tx2"/>
                </a:solidFill>
              </a:defRPr>
            </a:lvl4pPr>
            <a:lvl5pPr marL="2114550" indent="-285750">
              <a:buFont typeface="Arial" panose="020B0604020202020204" pitchFamily="34" charset="0"/>
              <a:buChar char="•"/>
              <a:defRPr sz="1800">
                <a:solidFill>
                  <a:schemeClr val="tx2"/>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8" name="Platshållare för datum 6">
            <a:extLst>
              <a:ext uri="{FF2B5EF4-FFF2-40B4-BE49-F238E27FC236}">
                <a16:creationId xmlns:a16="http://schemas.microsoft.com/office/drawing/2014/main" id="{FBDE055A-1A68-774D-8FF8-AF5E9BDCF3EC}"/>
              </a:ext>
            </a:extLst>
          </p:cNvPr>
          <p:cNvSpPr>
            <a:spLocks noGrp="1"/>
          </p:cNvSpPr>
          <p:nvPr>
            <p:ph type="dt" sz="half" idx="10"/>
          </p:nvPr>
        </p:nvSpPr>
        <p:spPr>
          <a:xfrm>
            <a:off x="5214938" y="6375400"/>
            <a:ext cx="1063625" cy="204788"/>
          </a:xfrm>
        </p:spPr>
        <p:txBody>
          <a:bodyPr/>
          <a:lstStyle>
            <a:lvl1pPr>
              <a:defRPr/>
            </a:lvl1pPr>
          </a:lstStyle>
          <a:p>
            <a:pPr>
              <a:defRPr/>
            </a:pPr>
            <a:fld id="{A7A93537-5C33-224A-8009-CB1697B14D6D}" type="datetime1">
              <a:rPr lang="sv-SE" noProof="0"/>
              <a:pPr>
                <a:defRPr/>
              </a:pPr>
              <a:t>2025-06-19</a:t>
            </a:fld>
            <a:endParaRPr lang="sv-SE" noProof="0" dirty="0"/>
          </a:p>
        </p:txBody>
      </p:sp>
      <p:sp>
        <p:nvSpPr>
          <p:cNvPr id="9" name="Platshållare för bildnummer 8">
            <a:extLst>
              <a:ext uri="{FF2B5EF4-FFF2-40B4-BE49-F238E27FC236}">
                <a16:creationId xmlns:a16="http://schemas.microsoft.com/office/drawing/2014/main" id="{208B8376-1F4F-654C-8349-3A3AD3E02991}"/>
              </a:ext>
            </a:extLst>
          </p:cNvPr>
          <p:cNvSpPr>
            <a:spLocks noGrp="1"/>
          </p:cNvSpPr>
          <p:nvPr>
            <p:ph type="sldNum" sz="quarter" idx="11"/>
          </p:nvPr>
        </p:nvSpPr>
        <p:spPr/>
        <p:txBody>
          <a:bodyPr/>
          <a:lstStyle>
            <a:lvl1pPr>
              <a:defRPr/>
            </a:lvl1pPr>
          </a:lstStyle>
          <a:p>
            <a:pPr>
              <a:defRPr/>
            </a:pPr>
            <a:fld id="{AD22CE2F-0692-BA4A-8BF7-83F234CE64F4}" type="slidenum">
              <a:rPr lang="sv-SE" noProof="0"/>
              <a:pPr>
                <a:defRPr/>
              </a:pPr>
              <a:t>‹#›</a:t>
            </a:fld>
            <a:endParaRPr lang="sv-SE" noProof="0" dirty="0"/>
          </a:p>
        </p:txBody>
      </p:sp>
      <p:sp>
        <p:nvSpPr>
          <p:cNvPr id="10" name="Rubrik 1">
            <a:extLst>
              <a:ext uri="{FF2B5EF4-FFF2-40B4-BE49-F238E27FC236}">
                <a16:creationId xmlns:a16="http://schemas.microsoft.com/office/drawing/2014/main" id="{AFF6273F-0CE0-E742-BF1D-F8EE03224943}"/>
              </a:ext>
            </a:extLst>
          </p:cNvPr>
          <p:cNvSpPr>
            <a:spLocks noGrp="1"/>
          </p:cNvSpPr>
          <p:nvPr>
            <p:ph type="title" hasCustomPrompt="1"/>
          </p:nvPr>
        </p:nvSpPr>
        <p:spPr>
          <a:xfrm>
            <a:off x="838200" y="903908"/>
            <a:ext cx="7239001" cy="724867"/>
          </a:xfrm>
          <a:prstGeom prst="rect">
            <a:avLst/>
          </a:prstGeom>
        </p:spPr>
        <p:txBody>
          <a:bodyPr anchor="ctr" anchorCtr="0">
            <a:noAutofit/>
          </a:bodyPr>
          <a:lstStyle>
            <a:lvl1pPr algn="l">
              <a:defRPr/>
            </a:lvl1pPr>
          </a:lstStyle>
          <a:p>
            <a:r>
              <a:rPr lang="sv-SE" noProof="0" dirty="0"/>
              <a:t>Rubrik rubrik</a:t>
            </a:r>
          </a:p>
        </p:txBody>
      </p:sp>
    </p:spTree>
    <p:extLst>
      <p:ext uri="{BB962C8B-B14F-4D97-AF65-F5344CB8AC3E}">
        <p14:creationId xmlns:p14="http://schemas.microsoft.com/office/powerpoint/2010/main" val="13444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FFB2A544-EF6A-1747-8A88-7AF9E18162E4}"/>
              </a:ext>
            </a:extLst>
          </p:cNvPr>
          <p:cNvSpPr>
            <a:spLocks noGrp="1"/>
          </p:cNvSpPr>
          <p:nvPr>
            <p:ph type="dt" sz="half" idx="10"/>
          </p:nvPr>
        </p:nvSpPr>
        <p:spPr>
          <a:xfrm>
            <a:off x="5214938" y="6375400"/>
            <a:ext cx="1063625" cy="204788"/>
          </a:xfrm>
        </p:spPr>
        <p:txBody>
          <a:bodyPr/>
          <a:lstStyle>
            <a:lvl1pPr>
              <a:defRPr/>
            </a:lvl1pPr>
          </a:lstStyle>
          <a:p>
            <a:pPr>
              <a:defRPr/>
            </a:pPr>
            <a:fld id="{D42DF3BB-32E8-9D4C-9548-D7BB83782B3D}" type="datetime1">
              <a:rPr lang="sv-SE" noProof="0"/>
              <a:pPr>
                <a:defRPr/>
              </a:pPr>
              <a:t>2025-06-19</a:t>
            </a:fld>
            <a:endParaRPr lang="sv-SE" noProof="0" dirty="0"/>
          </a:p>
        </p:txBody>
      </p:sp>
      <p:sp>
        <p:nvSpPr>
          <p:cNvPr id="4" name="Platshållare för bildnummer 4">
            <a:extLst>
              <a:ext uri="{FF2B5EF4-FFF2-40B4-BE49-F238E27FC236}">
                <a16:creationId xmlns:a16="http://schemas.microsoft.com/office/drawing/2014/main" id="{3A24B7A2-E185-B04B-A613-31A64A80FA37}"/>
              </a:ext>
            </a:extLst>
          </p:cNvPr>
          <p:cNvSpPr>
            <a:spLocks noGrp="1"/>
          </p:cNvSpPr>
          <p:nvPr>
            <p:ph type="sldNum" sz="quarter" idx="11"/>
          </p:nvPr>
        </p:nvSpPr>
        <p:spPr/>
        <p:txBody>
          <a:bodyPr/>
          <a:lstStyle>
            <a:lvl1pPr>
              <a:defRPr/>
            </a:lvl1pPr>
          </a:lstStyle>
          <a:p>
            <a:pPr>
              <a:defRPr/>
            </a:pPr>
            <a:fld id="{4F37DA80-21EC-A74D-8DA0-8D405D504DA0}" type="slidenum">
              <a:rPr lang="sv-SE" noProof="0"/>
              <a:pPr>
                <a:defRPr/>
              </a:pPr>
              <a:t>‹#›</a:t>
            </a:fld>
            <a:endParaRPr lang="sv-SE" noProof="0" dirty="0"/>
          </a:p>
        </p:txBody>
      </p:sp>
      <p:sp>
        <p:nvSpPr>
          <p:cNvPr id="6" name="Rubrik 1">
            <a:extLst>
              <a:ext uri="{FF2B5EF4-FFF2-40B4-BE49-F238E27FC236}">
                <a16:creationId xmlns:a16="http://schemas.microsoft.com/office/drawing/2014/main" id="{1878A467-4BAE-446F-AE8E-0A3ACC89221D}"/>
              </a:ext>
            </a:extLst>
          </p:cNvPr>
          <p:cNvSpPr>
            <a:spLocks noGrp="1"/>
          </p:cNvSpPr>
          <p:nvPr>
            <p:ph type="title" hasCustomPrompt="1"/>
          </p:nvPr>
        </p:nvSpPr>
        <p:spPr>
          <a:xfrm>
            <a:off x="838199" y="903907"/>
            <a:ext cx="7239001" cy="724867"/>
          </a:xfrm>
          <a:prstGeom prst="rect">
            <a:avLst/>
          </a:prstGeom>
        </p:spPr>
        <p:txBody>
          <a:bodyPr anchor="ctr" anchorCtr="0">
            <a:noAutofit/>
          </a:bodyPr>
          <a:lstStyle>
            <a:lvl1pPr algn="l">
              <a:defRPr/>
            </a:lvl1pPr>
          </a:lstStyle>
          <a:p>
            <a:r>
              <a:rPr lang="sv-SE" noProof="0" dirty="0"/>
              <a:t>Rubrik</a:t>
            </a:r>
          </a:p>
        </p:txBody>
      </p:sp>
    </p:spTree>
    <p:extLst>
      <p:ext uri="{BB962C8B-B14F-4D97-AF65-F5344CB8AC3E}">
        <p14:creationId xmlns:p14="http://schemas.microsoft.com/office/powerpoint/2010/main" val="513979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4">
            <a:extLst>
              <a:ext uri="{FF2B5EF4-FFF2-40B4-BE49-F238E27FC236}">
                <a16:creationId xmlns:a16="http://schemas.microsoft.com/office/drawing/2014/main" id="{38B2358C-DA16-C740-8147-3530A746B0C5}"/>
              </a:ext>
            </a:extLst>
          </p:cNvPr>
          <p:cNvSpPr>
            <a:spLocks noGrp="1"/>
          </p:cNvSpPr>
          <p:nvPr>
            <p:ph type="dt" sz="half" idx="10"/>
          </p:nvPr>
        </p:nvSpPr>
        <p:spPr>
          <a:xfrm>
            <a:off x="5214938" y="6375400"/>
            <a:ext cx="1063625" cy="204788"/>
          </a:xfrm>
        </p:spPr>
        <p:txBody>
          <a:bodyPr/>
          <a:lstStyle>
            <a:lvl1pPr>
              <a:defRPr/>
            </a:lvl1pPr>
          </a:lstStyle>
          <a:p>
            <a:pPr>
              <a:defRPr/>
            </a:pPr>
            <a:fld id="{ED8F39B6-84E3-1A46-A8AF-67819F815D15}" type="datetime1">
              <a:rPr lang="sv-SE" noProof="0"/>
              <a:pPr>
                <a:defRPr/>
              </a:pPr>
              <a:t>2025-06-19</a:t>
            </a:fld>
            <a:endParaRPr lang="sv-SE" noProof="0"/>
          </a:p>
        </p:txBody>
      </p:sp>
      <p:sp>
        <p:nvSpPr>
          <p:cNvPr id="3" name="Platshållare för bildnummer 6">
            <a:extLst>
              <a:ext uri="{FF2B5EF4-FFF2-40B4-BE49-F238E27FC236}">
                <a16:creationId xmlns:a16="http://schemas.microsoft.com/office/drawing/2014/main" id="{73867A95-00CE-3848-B673-D80F2886B266}"/>
              </a:ext>
            </a:extLst>
          </p:cNvPr>
          <p:cNvSpPr>
            <a:spLocks noGrp="1"/>
          </p:cNvSpPr>
          <p:nvPr>
            <p:ph type="sldNum" sz="quarter" idx="11"/>
          </p:nvPr>
        </p:nvSpPr>
        <p:spPr/>
        <p:txBody>
          <a:bodyPr/>
          <a:lstStyle>
            <a:lvl1pPr>
              <a:defRPr/>
            </a:lvl1pPr>
          </a:lstStyle>
          <a:p>
            <a:pPr>
              <a:defRPr/>
            </a:pPr>
            <a:fld id="{D37CEA28-870E-D447-8ACA-A2A9E530195E}" type="slidenum">
              <a:rPr lang="sv-SE" noProof="0"/>
              <a:pPr>
                <a:defRPr/>
              </a:pPr>
              <a:t>‹#›</a:t>
            </a:fld>
            <a:endParaRPr lang="sv-SE" noProof="0"/>
          </a:p>
        </p:txBody>
      </p:sp>
    </p:spTree>
    <p:extLst>
      <p:ext uri="{BB962C8B-B14F-4D97-AF65-F5344CB8AC3E}">
        <p14:creationId xmlns:p14="http://schemas.microsoft.com/office/powerpoint/2010/main" val="3899412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srubrik foto">
    <p:bg>
      <p:bgPr>
        <a:solidFill>
          <a:srgbClr val="E2E1E5"/>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0"/>
          </p:nvPr>
        </p:nvSpPr>
        <p:spPr>
          <a:xfrm>
            <a:off x="0" y="0"/>
            <a:ext cx="12192000" cy="6858000"/>
          </a:xfrm>
          <a:prstGeom prst="rect">
            <a:avLst/>
          </a:prstGeom>
        </p:spPr>
        <p:txBody>
          <a:bodyPr rtlCol="0">
            <a:noAutofit/>
          </a:bodyPr>
          <a:lstStyle>
            <a:lvl1pPr marL="0" indent="0" algn="ctr">
              <a:buFontTx/>
              <a:buNone/>
              <a:defRPr/>
            </a:lvl1pPr>
          </a:lstStyle>
          <a:p>
            <a:pPr lvl="0"/>
            <a:r>
              <a:rPr lang="sv-SE" noProof="0"/>
              <a:t>Klicka på ikonen för att lägga till en bild</a:t>
            </a:r>
            <a:endParaRPr lang="sv-SE" noProof="0" dirty="0"/>
          </a:p>
        </p:txBody>
      </p:sp>
      <p:sp>
        <p:nvSpPr>
          <p:cNvPr id="6" name="Underrubrik 2">
            <a:extLst>
              <a:ext uri="{FF2B5EF4-FFF2-40B4-BE49-F238E27FC236}">
                <a16:creationId xmlns:a16="http://schemas.microsoft.com/office/drawing/2014/main" id="{2971A8D0-C17E-9442-9378-9A5E2628BD92}"/>
              </a:ext>
            </a:extLst>
          </p:cNvPr>
          <p:cNvSpPr>
            <a:spLocks noGrp="1"/>
          </p:cNvSpPr>
          <p:nvPr>
            <p:ph type="subTitle" idx="1" hasCustomPrompt="1"/>
          </p:nvPr>
        </p:nvSpPr>
        <p:spPr>
          <a:xfrm>
            <a:off x="813993" y="5547509"/>
            <a:ext cx="5977999" cy="731837"/>
          </a:xfrm>
          <a:prstGeom prst="rect">
            <a:avLst/>
          </a:prstGeo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a:t>Namn </a:t>
            </a:r>
            <a:r>
              <a:rPr lang="sv-SE" noProof="0" dirty="0" err="1"/>
              <a:t>namnsson</a:t>
            </a:r>
            <a:br>
              <a:rPr lang="sv-SE" noProof="0" dirty="0"/>
            </a:br>
            <a:r>
              <a:rPr lang="sv-SE" noProof="0" dirty="0"/>
              <a:t>Datum datum</a:t>
            </a:r>
          </a:p>
        </p:txBody>
      </p:sp>
      <p:sp>
        <p:nvSpPr>
          <p:cNvPr id="7" name="Rubrik 1">
            <a:extLst>
              <a:ext uri="{FF2B5EF4-FFF2-40B4-BE49-F238E27FC236}">
                <a16:creationId xmlns:a16="http://schemas.microsoft.com/office/drawing/2014/main" id="{E515B6DE-3838-2441-96BE-F81A73A74149}"/>
              </a:ext>
            </a:extLst>
          </p:cNvPr>
          <p:cNvSpPr>
            <a:spLocks noGrp="1"/>
          </p:cNvSpPr>
          <p:nvPr>
            <p:ph type="ctrTitle" hasCustomPrompt="1"/>
          </p:nvPr>
        </p:nvSpPr>
        <p:spPr>
          <a:xfrm>
            <a:off x="813992" y="4486630"/>
            <a:ext cx="9272983" cy="941651"/>
          </a:xfrm>
          <a:prstGeom prst="rect">
            <a:avLst/>
          </a:prstGeom>
        </p:spPr>
        <p:txBody>
          <a:bodyPr/>
          <a:lstStyle>
            <a:lvl1pPr>
              <a:defRPr sz="5400" b="0" u="sng">
                <a:solidFill>
                  <a:schemeClr val="bg1"/>
                </a:solidFill>
              </a:defRPr>
            </a:lvl1pPr>
          </a:lstStyle>
          <a:p>
            <a:r>
              <a:rPr lang="sv-SE" noProof="0" dirty="0"/>
              <a:t>Presentationstitel</a:t>
            </a:r>
          </a:p>
        </p:txBody>
      </p:sp>
    </p:spTree>
    <p:extLst>
      <p:ext uri="{BB962C8B-B14F-4D97-AF65-F5344CB8AC3E}">
        <p14:creationId xmlns:p14="http://schemas.microsoft.com/office/powerpoint/2010/main" val="274344059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itat foto">
    <p:bg>
      <p:bgPr>
        <a:solidFill>
          <a:srgbClr val="E2E1E5"/>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0"/>
          </p:nvPr>
        </p:nvSpPr>
        <p:spPr>
          <a:xfrm>
            <a:off x="0" y="0"/>
            <a:ext cx="12192000" cy="6858000"/>
          </a:xfrm>
          <a:prstGeom prst="rect">
            <a:avLst/>
          </a:prstGeom>
        </p:spPr>
        <p:txBody>
          <a:bodyPr rtlCol="0">
            <a:noAutofit/>
          </a:bodyPr>
          <a:lstStyle>
            <a:lvl1pPr marL="0" indent="0" algn="ctr">
              <a:buFontTx/>
              <a:buNone/>
              <a:defRPr/>
            </a:lvl1pPr>
          </a:lstStyle>
          <a:p>
            <a:pPr lvl="0"/>
            <a:r>
              <a:rPr lang="sv-SE" noProof="0"/>
              <a:t>Klicka på ikonen för att lägga till en bild</a:t>
            </a:r>
            <a:endParaRPr lang="sv-SE" noProof="0" dirty="0"/>
          </a:p>
        </p:txBody>
      </p:sp>
      <p:sp>
        <p:nvSpPr>
          <p:cNvPr id="2" name="Rubrik 1"/>
          <p:cNvSpPr>
            <a:spLocks noGrp="1"/>
          </p:cNvSpPr>
          <p:nvPr>
            <p:ph type="title" hasCustomPrompt="1"/>
          </p:nvPr>
        </p:nvSpPr>
        <p:spPr>
          <a:xfrm>
            <a:off x="5287108" y="925200"/>
            <a:ext cx="5926892" cy="1746000"/>
          </a:xfrm>
          <a:prstGeom prst="rect">
            <a:avLst/>
          </a:prstGeom>
        </p:spPr>
        <p:txBody>
          <a:bodyPr/>
          <a:lstStyle>
            <a:lvl1pPr marL="0" indent="0" algn="r">
              <a:buFontTx/>
              <a:buNone/>
              <a:defRPr lang="sv-SE" sz="3500" smtClean="0">
                <a:solidFill>
                  <a:schemeClr val="bg1"/>
                </a:solidFill>
                <a:effectLst/>
              </a:defRPr>
            </a:lvl1pPr>
          </a:lstStyle>
          <a:p>
            <a:r>
              <a:rPr lang="sv-SE" noProof="0" dirty="0">
                <a:solidFill>
                  <a:srgbClr val="FFFFFF"/>
                </a:solidFill>
                <a:effectLst/>
                <a:latin typeface="Calibri" panose="020F0502020204030204" pitchFamily="34" charset="0"/>
              </a:rPr>
              <a:t>”</a:t>
            </a:r>
            <a:r>
              <a:rPr lang="sv-SE" noProof="0" dirty="0" err="1">
                <a:solidFill>
                  <a:srgbClr val="FFFFFF"/>
                </a:solidFill>
                <a:effectLst/>
                <a:latin typeface="Calibri" panose="020F0502020204030204" pitchFamily="34" charset="0"/>
              </a:rPr>
              <a:t>Abores</a:t>
            </a:r>
            <a:r>
              <a:rPr lang="sv-SE" noProof="0" dirty="0">
                <a:solidFill>
                  <a:srgbClr val="FFFFFF"/>
                </a:solidFill>
                <a:effectLst/>
                <a:latin typeface="Calibri" panose="020F0502020204030204" pitchFamily="34" charset="0"/>
              </a:rPr>
              <a:t> </a:t>
            </a:r>
            <a:r>
              <a:rPr lang="sv-SE" noProof="0" dirty="0" err="1">
                <a:solidFill>
                  <a:srgbClr val="FFFFFF"/>
                </a:solidFill>
                <a:effectLst/>
                <a:latin typeface="Calibri" panose="020F0502020204030204" pitchFamily="34" charset="0"/>
              </a:rPr>
              <a:t>impedit</a:t>
            </a:r>
            <a:r>
              <a:rPr lang="sv-SE" noProof="0" dirty="0">
                <a:solidFill>
                  <a:srgbClr val="FFFFFF"/>
                </a:solidFill>
                <a:effectLst/>
                <a:latin typeface="Calibri" panose="020F0502020204030204" pitchFamily="34" charset="0"/>
              </a:rPr>
              <a:t> </a:t>
            </a:r>
            <a:r>
              <a:rPr lang="sv-SE" noProof="0" dirty="0" err="1">
                <a:solidFill>
                  <a:srgbClr val="FFFFFF"/>
                </a:solidFill>
                <a:effectLst/>
                <a:latin typeface="Calibri" panose="020F0502020204030204" pitchFamily="34" charset="0"/>
              </a:rPr>
              <a:t>invidunt</a:t>
            </a:r>
            <a:r>
              <a:rPr lang="sv-SE" noProof="0" dirty="0">
                <a:solidFill>
                  <a:srgbClr val="FFFFFF"/>
                </a:solidFill>
                <a:effectLst/>
                <a:latin typeface="Calibri" panose="020F0502020204030204" pitchFamily="34" charset="0"/>
              </a:rPr>
              <a:t>,</a:t>
            </a:r>
            <a:br>
              <a:rPr lang="sv-SE" noProof="0" dirty="0">
                <a:solidFill>
                  <a:srgbClr val="FFFFFF"/>
                </a:solidFill>
                <a:effectLst/>
                <a:latin typeface="Calibri" panose="020F0502020204030204" pitchFamily="34" charset="0"/>
              </a:rPr>
            </a:br>
            <a:r>
              <a:rPr lang="sv-SE" noProof="0" dirty="0">
                <a:solidFill>
                  <a:srgbClr val="FFFFFF"/>
                </a:solidFill>
                <a:effectLst/>
                <a:latin typeface="Calibri" panose="020F0502020204030204" pitchFamily="34" charset="0"/>
              </a:rPr>
              <a:t>et </a:t>
            </a:r>
            <a:r>
              <a:rPr lang="sv-SE" noProof="0" dirty="0" err="1">
                <a:solidFill>
                  <a:srgbClr val="FFFFFF"/>
                </a:solidFill>
                <a:effectLst/>
                <a:latin typeface="Calibri" panose="020F0502020204030204" pitchFamily="34" charset="0"/>
              </a:rPr>
              <a:t>quis</a:t>
            </a:r>
            <a:r>
              <a:rPr lang="sv-SE" noProof="0" dirty="0">
                <a:solidFill>
                  <a:srgbClr val="FFFFFF"/>
                </a:solidFill>
                <a:effectLst/>
                <a:latin typeface="Calibri" panose="020F0502020204030204" pitchFamily="34" charset="0"/>
              </a:rPr>
              <a:t> </a:t>
            </a:r>
            <a:r>
              <a:rPr lang="sv-SE" noProof="0" dirty="0" err="1">
                <a:solidFill>
                  <a:srgbClr val="FFFFFF"/>
                </a:solidFill>
                <a:effectLst/>
                <a:latin typeface="Calibri" panose="020F0502020204030204" pitchFamily="34" charset="0"/>
              </a:rPr>
              <a:t>iriure</a:t>
            </a:r>
            <a:r>
              <a:rPr lang="sv-SE" noProof="0" dirty="0">
                <a:solidFill>
                  <a:srgbClr val="FFFFFF"/>
                </a:solidFill>
                <a:effectLst/>
                <a:latin typeface="Calibri" panose="020F0502020204030204" pitchFamily="34" charset="0"/>
              </a:rPr>
              <a:t> </a:t>
            </a:r>
            <a:r>
              <a:rPr lang="sv-SE" noProof="0" dirty="0" err="1">
                <a:solidFill>
                  <a:srgbClr val="FFFFFF"/>
                </a:solidFill>
                <a:effectLst/>
                <a:latin typeface="Calibri" panose="020F0502020204030204" pitchFamily="34" charset="0"/>
              </a:rPr>
              <a:t>efficianturv</a:t>
            </a:r>
            <a:r>
              <a:rPr lang="sv-SE" noProof="0" dirty="0">
                <a:solidFill>
                  <a:srgbClr val="FFFFFF"/>
                </a:solidFill>
                <a:effectLst/>
                <a:latin typeface="Calibri" panose="020F0502020204030204" pitchFamily="34" charset="0"/>
              </a:rPr>
              <a:t> has</a:t>
            </a:r>
            <a:br>
              <a:rPr lang="sv-SE" noProof="0" dirty="0">
                <a:solidFill>
                  <a:srgbClr val="FFFFFF"/>
                </a:solidFill>
                <a:effectLst/>
                <a:latin typeface="Calibri" panose="020F0502020204030204" pitchFamily="34" charset="0"/>
              </a:rPr>
            </a:br>
            <a:r>
              <a:rPr lang="sv-SE" noProof="0" dirty="0">
                <a:solidFill>
                  <a:srgbClr val="FFFFFF"/>
                </a:solidFill>
                <a:effectLst/>
                <a:latin typeface="Calibri" panose="020F0502020204030204" pitchFamily="34" charset="0"/>
              </a:rPr>
              <a:t>ad </a:t>
            </a:r>
            <a:r>
              <a:rPr lang="sv-SE" noProof="0" dirty="0" err="1">
                <a:solidFill>
                  <a:srgbClr val="FFFFFF"/>
                </a:solidFill>
                <a:effectLst/>
                <a:latin typeface="Calibri" panose="020F0502020204030204" pitchFamily="34" charset="0"/>
              </a:rPr>
              <a:t>qui</a:t>
            </a:r>
            <a:r>
              <a:rPr lang="sv-SE" noProof="0" dirty="0">
                <a:solidFill>
                  <a:srgbClr val="FFFFFF"/>
                </a:solidFill>
                <a:effectLst/>
                <a:latin typeface="Calibri" panose="020F0502020204030204" pitchFamily="34" charset="0"/>
              </a:rPr>
              <a:t> modus </a:t>
            </a:r>
            <a:r>
              <a:rPr lang="sv-SE" noProof="0" dirty="0" err="1">
                <a:solidFill>
                  <a:srgbClr val="FFFFFF"/>
                </a:solidFill>
                <a:effectLst/>
                <a:latin typeface="Calibri" panose="020F0502020204030204" pitchFamily="34" charset="0"/>
              </a:rPr>
              <a:t>dicam</a:t>
            </a:r>
            <a:r>
              <a:rPr lang="sv-SE" noProof="0" dirty="0">
                <a:solidFill>
                  <a:srgbClr val="FFFFFF"/>
                </a:solidFill>
                <a:effectLst/>
                <a:latin typeface="Calibri" panose="020F0502020204030204" pitchFamily="34" charset="0"/>
              </a:rPr>
              <a:t>.”</a:t>
            </a:r>
          </a:p>
        </p:txBody>
      </p:sp>
      <p:sp>
        <p:nvSpPr>
          <p:cNvPr id="3" name="Platshållare för text 2"/>
          <p:cNvSpPr>
            <a:spLocks noGrp="1"/>
          </p:cNvSpPr>
          <p:nvPr>
            <p:ph type="body" idx="1" hasCustomPrompt="1"/>
          </p:nvPr>
        </p:nvSpPr>
        <p:spPr>
          <a:xfrm>
            <a:off x="6415200" y="3103200"/>
            <a:ext cx="4802400" cy="849600"/>
          </a:xfrm>
          <a:prstGeom prst="rect">
            <a:avLst/>
          </a:prstGeom>
        </p:spPr>
        <p:txBody>
          <a:bodyPr/>
          <a:lstStyle>
            <a:lvl1pPr marL="0" indent="0" algn="r">
              <a:buNone/>
              <a:defRPr lang="sv-SE" smtClean="0">
                <a:solidFill>
                  <a:schemeClr val="bg1"/>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noProof="0" dirty="0" err="1"/>
              <a:t>Lorem</a:t>
            </a:r>
            <a:r>
              <a:rPr lang="sv-SE" noProof="0" dirty="0"/>
              <a:t> </a:t>
            </a:r>
            <a:r>
              <a:rPr lang="sv-SE" noProof="0" dirty="0" err="1"/>
              <a:t>Ipsum</a:t>
            </a:r>
            <a:r>
              <a:rPr lang="sv-SE" noProof="0" dirty="0"/>
              <a:t> Dolores</a:t>
            </a:r>
          </a:p>
        </p:txBody>
      </p:sp>
      <p:cxnSp>
        <p:nvCxnSpPr>
          <p:cNvPr id="8" name="Rak 7">
            <a:extLst>
              <a:ext uri="{FF2B5EF4-FFF2-40B4-BE49-F238E27FC236}">
                <a16:creationId xmlns:a16="http://schemas.microsoft.com/office/drawing/2014/main" id="{E6A4FCF9-E387-F147-A83B-6E6EE40F9DEC}"/>
              </a:ext>
            </a:extLst>
          </p:cNvPr>
          <p:cNvCxnSpPr/>
          <p:nvPr userDrawn="1"/>
        </p:nvCxnSpPr>
        <p:spPr>
          <a:xfrm>
            <a:off x="5287108" y="2771775"/>
            <a:ext cx="592689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9828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prstGeom prst="rect">
            <a:avLst/>
          </a:prstGeom>
        </p:spPr>
        <p:txBody>
          <a:bodyPr anchor="ctr"/>
          <a:lstStyle>
            <a:lvl1pPr algn="ctr">
              <a:defRPr sz="6000"/>
            </a:lvl1pPr>
          </a:lstStyle>
          <a:p>
            <a:r>
              <a:rPr lang="sv-SE" noProof="0"/>
              <a:t>Klicka här för att ändra mall för rubrikformat</a:t>
            </a:r>
            <a:endParaRPr lang="sv-SE" noProof="0" dirty="0"/>
          </a:p>
        </p:txBody>
      </p:sp>
      <p:sp>
        <p:nvSpPr>
          <p:cNvPr id="3" name="Underrubrik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sv-SE" noProof="0" dirty="0"/>
          </a:p>
        </p:txBody>
      </p:sp>
    </p:spTree>
    <p:extLst>
      <p:ext uri="{BB962C8B-B14F-4D97-AF65-F5344CB8AC3E}">
        <p14:creationId xmlns:p14="http://schemas.microsoft.com/office/powerpoint/2010/main" val="3979109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chemeClr val="accent1"/>
        </a:solidFill>
        <a:effectLst/>
      </p:bgPr>
    </p:bg>
    <p:spTree>
      <p:nvGrpSpPr>
        <p:cNvPr id="1" name=""/>
        <p:cNvGrpSpPr/>
        <p:nvPr/>
      </p:nvGrpSpPr>
      <p:grpSpPr>
        <a:xfrm>
          <a:off x="0" y="0"/>
          <a:ext cx="0" cy="0"/>
          <a:chOff x="0" y="0"/>
          <a:chExt cx="0" cy="0"/>
        </a:xfrm>
      </p:grpSpPr>
      <p:sp>
        <p:nvSpPr>
          <p:cNvPr id="4" name="Underrubrik 2">
            <a:extLst>
              <a:ext uri="{FF2B5EF4-FFF2-40B4-BE49-F238E27FC236}">
                <a16:creationId xmlns:a16="http://schemas.microsoft.com/office/drawing/2014/main" id="{EF56EFB6-937A-7341-890F-5C44A704C7B0}"/>
              </a:ext>
            </a:extLst>
          </p:cNvPr>
          <p:cNvSpPr>
            <a:spLocks noGrp="1"/>
          </p:cNvSpPr>
          <p:nvPr>
            <p:ph type="subTitle" idx="1" hasCustomPrompt="1"/>
          </p:nvPr>
        </p:nvSpPr>
        <p:spPr>
          <a:xfrm>
            <a:off x="813993" y="4790268"/>
            <a:ext cx="5977999" cy="731837"/>
          </a:xfrm>
          <a:prstGeom prst="rect">
            <a:avLst/>
          </a:prstGeom>
        </p:spPr>
        <p:txBody>
          <a:bodyPr/>
          <a:lstStyle>
            <a:lvl1pPr marL="0" indent="0" algn="l">
              <a:lnSpc>
                <a:spcPct val="100000"/>
              </a:lnSpc>
              <a:spcBef>
                <a:spcPts val="0"/>
              </a:spcBef>
              <a:buNone/>
              <a:defRPr lang="sv-SE"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solidFill>
                  <a:srgbClr val="FFFFFF"/>
                </a:solidFill>
                <a:effectLst/>
                <a:latin typeface="Calibri" panose="020F0502020204030204" pitchFamily="34" charset="0"/>
              </a:rPr>
              <a:t>Lorem</a:t>
            </a:r>
            <a:r>
              <a:rPr lang="sv-SE" noProof="0" dirty="0">
                <a:solidFill>
                  <a:srgbClr val="FFFFFF"/>
                </a:solidFill>
                <a:effectLst/>
                <a:latin typeface="Calibri" panose="020F0502020204030204" pitchFamily="34" charset="0"/>
              </a:rPr>
              <a:t> </a:t>
            </a:r>
            <a:r>
              <a:rPr lang="sv-SE" noProof="0" dirty="0" err="1">
                <a:solidFill>
                  <a:srgbClr val="FFFFFF"/>
                </a:solidFill>
                <a:effectLst/>
                <a:latin typeface="Calibri" panose="020F0502020204030204" pitchFamily="34" charset="0"/>
              </a:rPr>
              <a:t>ipsum</a:t>
            </a:r>
            <a:r>
              <a:rPr lang="sv-SE" noProof="0" dirty="0">
                <a:solidFill>
                  <a:srgbClr val="FFFFFF"/>
                </a:solidFill>
                <a:effectLst/>
                <a:latin typeface="Calibri" panose="020F0502020204030204" pitchFamily="34" charset="0"/>
              </a:rPr>
              <a:t> </a:t>
            </a:r>
            <a:r>
              <a:rPr lang="sv-SE" noProof="0" dirty="0" err="1">
                <a:solidFill>
                  <a:srgbClr val="FFFFFF"/>
                </a:solidFill>
                <a:effectLst/>
                <a:latin typeface="Calibri" panose="020F0502020204030204" pitchFamily="34" charset="0"/>
              </a:rPr>
              <a:t>dolores</a:t>
            </a:r>
            <a:endParaRPr lang="sv-SE" noProof="0" dirty="0">
              <a:solidFill>
                <a:srgbClr val="FFFFFF"/>
              </a:solidFill>
              <a:effectLst/>
              <a:latin typeface="Calibri" panose="020F0502020204030204" pitchFamily="34" charset="0"/>
            </a:endParaRPr>
          </a:p>
        </p:txBody>
      </p:sp>
      <p:sp>
        <p:nvSpPr>
          <p:cNvPr id="5" name="Rubrik 1">
            <a:extLst>
              <a:ext uri="{FF2B5EF4-FFF2-40B4-BE49-F238E27FC236}">
                <a16:creationId xmlns:a16="http://schemas.microsoft.com/office/drawing/2014/main" id="{18FC23C9-9D9A-1F47-8DEC-A3C68D4ACA3D}"/>
              </a:ext>
            </a:extLst>
          </p:cNvPr>
          <p:cNvSpPr>
            <a:spLocks noGrp="1"/>
          </p:cNvSpPr>
          <p:nvPr>
            <p:ph type="ctrTitle" hasCustomPrompt="1"/>
          </p:nvPr>
        </p:nvSpPr>
        <p:spPr>
          <a:xfrm>
            <a:off x="813992" y="3715105"/>
            <a:ext cx="9272983" cy="941651"/>
          </a:xfrm>
          <a:prstGeom prst="rect">
            <a:avLst/>
          </a:prstGeom>
        </p:spPr>
        <p:txBody>
          <a:bodyPr/>
          <a:lstStyle>
            <a:lvl1pPr>
              <a:defRPr lang="sv-SE" smtClean="0">
                <a:solidFill>
                  <a:schemeClr val="bg1"/>
                </a:solidFill>
                <a:effectLst/>
              </a:defRPr>
            </a:lvl1pPr>
          </a:lstStyle>
          <a:p>
            <a:r>
              <a:rPr lang="sv-SE" noProof="0" dirty="0">
                <a:solidFill>
                  <a:srgbClr val="FFFFFF"/>
                </a:solidFill>
                <a:effectLst/>
                <a:latin typeface="Calibri" panose="020F0502020204030204" pitchFamily="34" charset="0"/>
              </a:rPr>
              <a:t>1. Kapitelrubrik</a:t>
            </a:r>
          </a:p>
        </p:txBody>
      </p:sp>
    </p:spTree>
    <p:extLst>
      <p:ext uri="{BB962C8B-B14F-4D97-AF65-F5344CB8AC3E}">
        <p14:creationId xmlns:p14="http://schemas.microsoft.com/office/powerpoint/2010/main" val="2428891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nittsrubrik mellan ocean">
    <p:bg>
      <p:bgPr>
        <a:solidFill>
          <a:srgbClr val="58BAC1"/>
        </a:solidFill>
        <a:effectLst/>
      </p:bgPr>
    </p:bg>
    <p:spTree>
      <p:nvGrpSpPr>
        <p:cNvPr id="1" name=""/>
        <p:cNvGrpSpPr/>
        <p:nvPr/>
      </p:nvGrpSpPr>
      <p:grpSpPr>
        <a:xfrm>
          <a:off x="0" y="0"/>
          <a:ext cx="0" cy="0"/>
          <a:chOff x="0" y="0"/>
          <a:chExt cx="0" cy="0"/>
        </a:xfrm>
      </p:grpSpPr>
      <p:sp>
        <p:nvSpPr>
          <p:cNvPr id="4" name="Underrubrik 2">
            <a:extLst>
              <a:ext uri="{FF2B5EF4-FFF2-40B4-BE49-F238E27FC236}">
                <a16:creationId xmlns:a16="http://schemas.microsoft.com/office/drawing/2014/main" id="{B942D5A4-68BC-AC41-8693-45AFE4A4DCA7}"/>
              </a:ext>
            </a:extLst>
          </p:cNvPr>
          <p:cNvSpPr>
            <a:spLocks noGrp="1"/>
          </p:cNvSpPr>
          <p:nvPr>
            <p:ph type="subTitle" idx="1" hasCustomPrompt="1"/>
          </p:nvPr>
        </p:nvSpPr>
        <p:spPr>
          <a:xfrm>
            <a:off x="813993" y="4790268"/>
            <a:ext cx="5977999" cy="731837"/>
          </a:xfrm>
          <a:prstGeom prst="rect">
            <a:avLst/>
          </a:prstGeom>
        </p:spPr>
        <p:txBody>
          <a:bodyPr/>
          <a:lstStyle>
            <a:lvl1pPr marL="0" indent="0" algn="l">
              <a:lnSpc>
                <a:spcPct val="100000"/>
              </a:lnSpc>
              <a:spcBef>
                <a:spcPts val="0"/>
              </a:spcBef>
              <a:buNone/>
              <a:defRPr lang="sv-SE"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solidFill>
                  <a:srgbClr val="FFFFFF"/>
                </a:solidFill>
                <a:effectLst/>
                <a:latin typeface="Calibri" panose="020F0502020204030204" pitchFamily="34" charset="0"/>
              </a:rPr>
              <a:t>Lorem</a:t>
            </a:r>
            <a:r>
              <a:rPr lang="sv-SE" noProof="0" dirty="0">
                <a:solidFill>
                  <a:srgbClr val="FFFFFF"/>
                </a:solidFill>
                <a:effectLst/>
                <a:latin typeface="Calibri" panose="020F0502020204030204" pitchFamily="34" charset="0"/>
              </a:rPr>
              <a:t> </a:t>
            </a:r>
            <a:r>
              <a:rPr lang="sv-SE" noProof="0" dirty="0" err="1">
                <a:solidFill>
                  <a:srgbClr val="FFFFFF"/>
                </a:solidFill>
                <a:effectLst/>
                <a:latin typeface="Calibri" panose="020F0502020204030204" pitchFamily="34" charset="0"/>
              </a:rPr>
              <a:t>ipsum</a:t>
            </a:r>
            <a:r>
              <a:rPr lang="sv-SE" noProof="0" dirty="0">
                <a:solidFill>
                  <a:srgbClr val="FFFFFF"/>
                </a:solidFill>
                <a:effectLst/>
                <a:latin typeface="Calibri" panose="020F0502020204030204" pitchFamily="34" charset="0"/>
              </a:rPr>
              <a:t> </a:t>
            </a:r>
            <a:r>
              <a:rPr lang="sv-SE" noProof="0" dirty="0" err="1">
                <a:solidFill>
                  <a:srgbClr val="FFFFFF"/>
                </a:solidFill>
                <a:effectLst/>
                <a:latin typeface="Calibri" panose="020F0502020204030204" pitchFamily="34" charset="0"/>
              </a:rPr>
              <a:t>dolores</a:t>
            </a:r>
            <a:endParaRPr lang="sv-SE" noProof="0" dirty="0">
              <a:solidFill>
                <a:srgbClr val="FFFFFF"/>
              </a:solidFill>
              <a:effectLst/>
              <a:latin typeface="Calibri" panose="020F0502020204030204" pitchFamily="34" charset="0"/>
            </a:endParaRPr>
          </a:p>
        </p:txBody>
      </p:sp>
      <p:sp>
        <p:nvSpPr>
          <p:cNvPr id="5" name="Rubrik 1">
            <a:extLst>
              <a:ext uri="{FF2B5EF4-FFF2-40B4-BE49-F238E27FC236}">
                <a16:creationId xmlns:a16="http://schemas.microsoft.com/office/drawing/2014/main" id="{0DDC8E93-B860-C743-B6BB-9BC65E98543E}"/>
              </a:ext>
            </a:extLst>
          </p:cNvPr>
          <p:cNvSpPr>
            <a:spLocks noGrp="1"/>
          </p:cNvSpPr>
          <p:nvPr>
            <p:ph type="ctrTitle" hasCustomPrompt="1"/>
          </p:nvPr>
        </p:nvSpPr>
        <p:spPr>
          <a:xfrm>
            <a:off x="813992" y="3715105"/>
            <a:ext cx="9272983" cy="941651"/>
          </a:xfrm>
          <a:prstGeom prst="rect">
            <a:avLst/>
          </a:prstGeom>
        </p:spPr>
        <p:txBody>
          <a:bodyPr/>
          <a:lstStyle>
            <a:lvl1pPr>
              <a:defRPr lang="sv-SE" smtClean="0">
                <a:solidFill>
                  <a:schemeClr val="bg1"/>
                </a:solidFill>
                <a:effectLst/>
              </a:defRPr>
            </a:lvl1pPr>
          </a:lstStyle>
          <a:p>
            <a:r>
              <a:rPr lang="sv-SE" noProof="0" dirty="0">
                <a:solidFill>
                  <a:srgbClr val="FFFFFF"/>
                </a:solidFill>
                <a:effectLst/>
                <a:latin typeface="Calibri" panose="020F0502020204030204" pitchFamily="34" charset="0"/>
              </a:rPr>
              <a:t>1. Kapitelrubrik</a:t>
            </a:r>
          </a:p>
        </p:txBody>
      </p:sp>
    </p:spTree>
    <p:extLst>
      <p:ext uri="{BB962C8B-B14F-4D97-AF65-F5344CB8AC3E}">
        <p14:creationId xmlns:p14="http://schemas.microsoft.com/office/powerpoint/2010/main" val="131143020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nittsrubrik korall">
    <p:bg>
      <p:bgPr>
        <a:solidFill>
          <a:srgbClr val="EA5550"/>
        </a:solidFill>
        <a:effectLst/>
      </p:bgPr>
    </p:bg>
    <p:spTree>
      <p:nvGrpSpPr>
        <p:cNvPr id="1" name=""/>
        <p:cNvGrpSpPr/>
        <p:nvPr/>
      </p:nvGrpSpPr>
      <p:grpSpPr>
        <a:xfrm>
          <a:off x="0" y="0"/>
          <a:ext cx="0" cy="0"/>
          <a:chOff x="0" y="0"/>
          <a:chExt cx="0" cy="0"/>
        </a:xfrm>
      </p:grpSpPr>
      <p:sp>
        <p:nvSpPr>
          <p:cNvPr id="4" name="Underrubrik 2">
            <a:extLst>
              <a:ext uri="{FF2B5EF4-FFF2-40B4-BE49-F238E27FC236}">
                <a16:creationId xmlns:a16="http://schemas.microsoft.com/office/drawing/2014/main" id="{847969BA-5456-924D-9A83-6961018E4AC8}"/>
              </a:ext>
            </a:extLst>
          </p:cNvPr>
          <p:cNvSpPr>
            <a:spLocks noGrp="1"/>
          </p:cNvSpPr>
          <p:nvPr>
            <p:ph type="subTitle" idx="1" hasCustomPrompt="1"/>
          </p:nvPr>
        </p:nvSpPr>
        <p:spPr>
          <a:xfrm>
            <a:off x="813993" y="4790268"/>
            <a:ext cx="5977999" cy="731837"/>
          </a:xfrm>
          <a:prstGeom prst="rect">
            <a:avLst/>
          </a:prstGeom>
        </p:spPr>
        <p:txBody>
          <a:bodyPr/>
          <a:lstStyle>
            <a:lvl1pPr marL="0" indent="0" algn="l">
              <a:lnSpc>
                <a:spcPct val="100000"/>
              </a:lnSpc>
              <a:spcBef>
                <a:spcPts val="0"/>
              </a:spcBef>
              <a:buNone/>
              <a:defRPr lang="sv-SE"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solidFill>
                  <a:srgbClr val="FFFFFF"/>
                </a:solidFill>
                <a:effectLst/>
                <a:latin typeface="Calibri" panose="020F0502020204030204" pitchFamily="34" charset="0"/>
              </a:rPr>
              <a:t>Lorem</a:t>
            </a:r>
            <a:r>
              <a:rPr lang="sv-SE" noProof="0" dirty="0">
                <a:solidFill>
                  <a:srgbClr val="FFFFFF"/>
                </a:solidFill>
                <a:effectLst/>
                <a:latin typeface="Calibri" panose="020F0502020204030204" pitchFamily="34" charset="0"/>
              </a:rPr>
              <a:t> </a:t>
            </a:r>
            <a:r>
              <a:rPr lang="sv-SE" noProof="0" dirty="0" err="1">
                <a:solidFill>
                  <a:srgbClr val="FFFFFF"/>
                </a:solidFill>
                <a:effectLst/>
                <a:latin typeface="Calibri" panose="020F0502020204030204" pitchFamily="34" charset="0"/>
              </a:rPr>
              <a:t>ipsum</a:t>
            </a:r>
            <a:r>
              <a:rPr lang="sv-SE" noProof="0" dirty="0">
                <a:solidFill>
                  <a:srgbClr val="FFFFFF"/>
                </a:solidFill>
                <a:effectLst/>
                <a:latin typeface="Calibri" panose="020F0502020204030204" pitchFamily="34" charset="0"/>
              </a:rPr>
              <a:t> </a:t>
            </a:r>
            <a:r>
              <a:rPr lang="sv-SE" noProof="0" dirty="0" err="1">
                <a:solidFill>
                  <a:srgbClr val="FFFFFF"/>
                </a:solidFill>
                <a:effectLst/>
                <a:latin typeface="Calibri" panose="020F0502020204030204" pitchFamily="34" charset="0"/>
              </a:rPr>
              <a:t>dolores</a:t>
            </a:r>
            <a:endParaRPr lang="sv-SE" noProof="0" dirty="0">
              <a:solidFill>
                <a:srgbClr val="FFFFFF"/>
              </a:solidFill>
              <a:effectLst/>
              <a:latin typeface="Calibri" panose="020F0502020204030204" pitchFamily="34" charset="0"/>
            </a:endParaRPr>
          </a:p>
        </p:txBody>
      </p:sp>
      <p:sp>
        <p:nvSpPr>
          <p:cNvPr id="5" name="Rubrik 1">
            <a:extLst>
              <a:ext uri="{FF2B5EF4-FFF2-40B4-BE49-F238E27FC236}">
                <a16:creationId xmlns:a16="http://schemas.microsoft.com/office/drawing/2014/main" id="{EA95BF86-633E-124A-A26B-D0AF0A500054}"/>
              </a:ext>
            </a:extLst>
          </p:cNvPr>
          <p:cNvSpPr>
            <a:spLocks noGrp="1"/>
          </p:cNvSpPr>
          <p:nvPr>
            <p:ph type="ctrTitle" hasCustomPrompt="1"/>
          </p:nvPr>
        </p:nvSpPr>
        <p:spPr>
          <a:xfrm>
            <a:off x="813992" y="3715105"/>
            <a:ext cx="9272983" cy="941651"/>
          </a:xfrm>
          <a:prstGeom prst="rect">
            <a:avLst/>
          </a:prstGeom>
        </p:spPr>
        <p:txBody>
          <a:bodyPr/>
          <a:lstStyle>
            <a:lvl1pPr>
              <a:defRPr lang="sv-SE" smtClean="0">
                <a:solidFill>
                  <a:schemeClr val="bg1"/>
                </a:solidFill>
                <a:effectLst/>
              </a:defRPr>
            </a:lvl1pPr>
          </a:lstStyle>
          <a:p>
            <a:r>
              <a:rPr lang="sv-SE" noProof="0" dirty="0">
                <a:solidFill>
                  <a:srgbClr val="FFFFFF"/>
                </a:solidFill>
                <a:effectLst/>
                <a:latin typeface="Calibri" panose="020F0502020204030204" pitchFamily="34" charset="0"/>
              </a:rPr>
              <a:t>1. Kapitelrubrik</a:t>
            </a:r>
          </a:p>
        </p:txBody>
      </p:sp>
    </p:spTree>
    <p:extLst>
      <p:ext uri="{BB962C8B-B14F-4D97-AF65-F5344CB8AC3E}">
        <p14:creationId xmlns:p14="http://schemas.microsoft.com/office/powerpoint/2010/main" val="356217434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nittsrubrik mellan korall">
    <p:bg>
      <p:bgPr>
        <a:solidFill>
          <a:srgbClr val="F28969"/>
        </a:solidFill>
        <a:effectLst/>
      </p:bgPr>
    </p:bg>
    <p:spTree>
      <p:nvGrpSpPr>
        <p:cNvPr id="1" name=""/>
        <p:cNvGrpSpPr/>
        <p:nvPr/>
      </p:nvGrpSpPr>
      <p:grpSpPr>
        <a:xfrm>
          <a:off x="0" y="0"/>
          <a:ext cx="0" cy="0"/>
          <a:chOff x="0" y="0"/>
          <a:chExt cx="0" cy="0"/>
        </a:xfrm>
      </p:grpSpPr>
      <p:sp>
        <p:nvSpPr>
          <p:cNvPr id="4" name="Underrubrik 2">
            <a:extLst>
              <a:ext uri="{FF2B5EF4-FFF2-40B4-BE49-F238E27FC236}">
                <a16:creationId xmlns:a16="http://schemas.microsoft.com/office/drawing/2014/main" id="{CE55EF93-B805-BB4C-BF43-E0BC8469B7C5}"/>
              </a:ext>
            </a:extLst>
          </p:cNvPr>
          <p:cNvSpPr>
            <a:spLocks noGrp="1"/>
          </p:cNvSpPr>
          <p:nvPr>
            <p:ph type="subTitle" idx="1" hasCustomPrompt="1"/>
          </p:nvPr>
        </p:nvSpPr>
        <p:spPr>
          <a:xfrm>
            <a:off x="813993" y="4790268"/>
            <a:ext cx="5977999" cy="731837"/>
          </a:xfrm>
          <a:prstGeom prst="rect">
            <a:avLst/>
          </a:prstGeom>
        </p:spPr>
        <p:txBody>
          <a:bodyPr/>
          <a:lstStyle>
            <a:lvl1pPr marL="0" indent="0" algn="l">
              <a:lnSpc>
                <a:spcPct val="100000"/>
              </a:lnSpc>
              <a:spcBef>
                <a:spcPts val="0"/>
              </a:spcBef>
              <a:buNone/>
              <a:defRPr lang="sv-SE"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solidFill>
                  <a:srgbClr val="FFFFFF"/>
                </a:solidFill>
                <a:effectLst/>
                <a:latin typeface="Calibri" panose="020F0502020204030204" pitchFamily="34" charset="0"/>
              </a:rPr>
              <a:t>Lorem</a:t>
            </a:r>
            <a:r>
              <a:rPr lang="sv-SE" noProof="0" dirty="0">
                <a:solidFill>
                  <a:srgbClr val="FFFFFF"/>
                </a:solidFill>
                <a:effectLst/>
                <a:latin typeface="Calibri" panose="020F0502020204030204" pitchFamily="34" charset="0"/>
              </a:rPr>
              <a:t> </a:t>
            </a:r>
            <a:r>
              <a:rPr lang="sv-SE" noProof="0" dirty="0" err="1">
                <a:solidFill>
                  <a:srgbClr val="FFFFFF"/>
                </a:solidFill>
                <a:effectLst/>
                <a:latin typeface="Calibri" panose="020F0502020204030204" pitchFamily="34" charset="0"/>
              </a:rPr>
              <a:t>ipsum</a:t>
            </a:r>
            <a:r>
              <a:rPr lang="sv-SE" noProof="0" dirty="0">
                <a:solidFill>
                  <a:srgbClr val="FFFFFF"/>
                </a:solidFill>
                <a:effectLst/>
                <a:latin typeface="Calibri" panose="020F0502020204030204" pitchFamily="34" charset="0"/>
              </a:rPr>
              <a:t> </a:t>
            </a:r>
            <a:r>
              <a:rPr lang="sv-SE" noProof="0" dirty="0" err="1">
                <a:solidFill>
                  <a:srgbClr val="FFFFFF"/>
                </a:solidFill>
                <a:effectLst/>
                <a:latin typeface="Calibri" panose="020F0502020204030204" pitchFamily="34" charset="0"/>
              </a:rPr>
              <a:t>dolores</a:t>
            </a:r>
            <a:endParaRPr lang="sv-SE" noProof="0" dirty="0">
              <a:solidFill>
                <a:srgbClr val="FFFFFF"/>
              </a:solidFill>
              <a:effectLst/>
              <a:latin typeface="Calibri" panose="020F0502020204030204" pitchFamily="34" charset="0"/>
            </a:endParaRPr>
          </a:p>
        </p:txBody>
      </p:sp>
      <p:sp>
        <p:nvSpPr>
          <p:cNvPr id="5" name="Rubrik 1">
            <a:extLst>
              <a:ext uri="{FF2B5EF4-FFF2-40B4-BE49-F238E27FC236}">
                <a16:creationId xmlns:a16="http://schemas.microsoft.com/office/drawing/2014/main" id="{27B45537-2C4A-5540-87AA-947DA2AA8A14}"/>
              </a:ext>
            </a:extLst>
          </p:cNvPr>
          <p:cNvSpPr>
            <a:spLocks noGrp="1"/>
          </p:cNvSpPr>
          <p:nvPr>
            <p:ph type="ctrTitle" hasCustomPrompt="1"/>
          </p:nvPr>
        </p:nvSpPr>
        <p:spPr>
          <a:xfrm>
            <a:off x="813992" y="3715105"/>
            <a:ext cx="9272983" cy="941651"/>
          </a:xfrm>
          <a:prstGeom prst="rect">
            <a:avLst/>
          </a:prstGeom>
        </p:spPr>
        <p:txBody>
          <a:bodyPr/>
          <a:lstStyle>
            <a:lvl1pPr>
              <a:defRPr lang="sv-SE" smtClean="0">
                <a:solidFill>
                  <a:schemeClr val="bg1"/>
                </a:solidFill>
                <a:effectLst/>
              </a:defRPr>
            </a:lvl1pPr>
          </a:lstStyle>
          <a:p>
            <a:r>
              <a:rPr lang="sv-SE" noProof="0" dirty="0">
                <a:solidFill>
                  <a:srgbClr val="FFFFFF"/>
                </a:solidFill>
                <a:effectLst/>
                <a:latin typeface="Calibri" panose="020F0502020204030204" pitchFamily="34" charset="0"/>
              </a:rPr>
              <a:t>1. Kapitelrubrik</a:t>
            </a:r>
          </a:p>
        </p:txBody>
      </p:sp>
    </p:spTree>
    <p:extLst>
      <p:ext uri="{BB962C8B-B14F-4D97-AF65-F5344CB8AC3E}">
        <p14:creationId xmlns:p14="http://schemas.microsoft.com/office/powerpoint/2010/main" val="248878192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Avsnittsrubrik mellan korall">
    <p:bg>
      <p:bgPr>
        <a:solidFill>
          <a:schemeClr val="tx2"/>
        </a:solidFill>
        <a:effectLst/>
      </p:bgPr>
    </p:bg>
    <p:spTree>
      <p:nvGrpSpPr>
        <p:cNvPr id="1" name=""/>
        <p:cNvGrpSpPr/>
        <p:nvPr/>
      </p:nvGrpSpPr>
      <p:grpSpPr>
        <a:xfrm>
          <a:off x="0" y="0"/>
          <a:ext cx="0" cy="0"/>
          <a:chOff x="0" y="0"/>
          <a:chExt cx="0" cy="0"/>
        </a:xfrm>
      </p:grpSpPr>
      <p:sp>
        <p:nvSpPr>
          <p:cNvPr id="4" name="Underrubrik 2">
            <a:extLst>
              <a:ext uri="{FF2B5EF4-FFF2-40B4-BE49-F238E27FC236}">
                <a16:creationId xmlns:a16="http://schemas.microsoft.com/office/drawing/2014/main" id="{CE55EF93-B805-BB4C-BF43-E0BC8469B7C5}"/>
              </a:ext>
            </a:extLst>
          </p:cNvPr>
          <p:cNvSpPr>
            <a:spLocks noGrp="1"/>
          </p:cNvSpPr>
          <p:nvPr>
            <p:ph type="subTitle" idx="1" hasCustomPrompt="1"/>
          </p:nvPr>
        </p:nvSpPr>
        <p:spPr>
          <a:xfrm>
            <a:off x="813993" y="4790268"/>
            <a:ext cx="5977999" cy="731837"/>
          </a:xfrm>
          <a:prstGeom prst="rect">
            <a:avLst/>
          </a:prstGeom>
        </p:spPr>
        <p:txBody>
          <a:bodyPr/>
          <a:lstStyle>
            <a:lvl1pPr marL="0" indent="0" algn="l">
              <a:lnSpc>
                <a:spcPct val="100000"/>
              </a:lnSpc>
              <a:spcBef>
                <a:spcPts val="0"/>
              </a:spcBef>
              <a:buNone/>
              <a:defRPr lang="sv-SE"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err="1">
                <a:solidFill>
                  <a:srgbClr val="FFFFFF"/>
                </a:solidFill>
                <a:effectLst/>
                <a:latin typeface="Calibri" panose="020F0502020204030204" pitchFamily="34" charset="0"/>
              </a:rPr>
              <a:t>Lorem</a:t>
            </a:r>
            <a:r>
              <a:rPr lang="sv-SE" noProof="0" dirty="0">
                <a:solidFill>
                  <a:srgbClr val="FFFFFF"/>
                </a:solidFill>
                <a:effectLst/>
                <a:latin typeface="Calibri" panose="020F0502020204030204" pitchFamily="34" charset="0"/>
              </a:rPr>
              <a:t> </a:t>
            </a:r>
            <a:r>
              <a:rPr lang="sv-SE" noProof="0" dirty="0" err="1">
                <a:solidFill>
                  <a:srgbClr val="FFFFFF"/>
                </a:solidFill>
                <a:effectLst/>
                <a:latin typeface="Calibri" panose="020F0502020204030204" pitchFamily="34" charset="0"/>
              </a:rPr>
              <a:t>ipsum</a:t>
            </a:r>
            <a:r>
              <a:rPr lang="sv-SE" noProof="0" dirty="0">
                <a:solidFill>
                  <a:srgbClr val="FFFFFF"/>
                </a:solidFill>
                <a:effectLst/>
                <a:latin typeface="Calibri" panose="020F0502020204030204" pitchFamily="34" charset="0"/>
              </a:rPr>
              <a:t> </a:t>
            </a:r>
            <a:r>
              <a:rPr lang="sv-SE" noProof="0" dirty="0" err="1">
                <a:solidFill>
                  <a:srgbClr val="FFFFFF"/>
                </a:solidFill>
                <a:effectLst/>
                <a:latin typeface="Calibri" panose="020F0502020204030204" pitchFamily="34" charset="0"/>
              </a:rPr>
              <a:t>dolores</a:t>
            </a:r>
            <a:endParaRPr lang="sv-SE" noProof="0" dirty="0">
              <a:solidFill>
                <a:srgbClr val="FFFFFF"/>
              </a:solidFill>
              <a:effectLst/>
              <a:latin typeface="Calibri" panose="020F0502020204030204" pitchFamily="34" charset="0"/>
            </a:endParaRPr>
          </a:p>
        </p:txBody>
      </p:sp>
      <p:sp>
        <p:nvSpPr>
          <p:cNvPr id="5" name="Rubrik 1">
            <a:extLst>
              <a:ext uri="{FF2B5EF4-FFF2-40B4-BE49-F238E27FC236}">
                <a16:creationId xmlns:a16="http://schemas.microsoft.com/office/drawing/2014/main" id="{27B45537-2C4A-5540-87AA-947DA2AA8A14}"/>
              </a:ext>
            </a:extLst>
          </p:cNvPr>
          <p:cNvSpPr>
            <a:spLocks noGrp="1"/>
          </p:cNvSpPr>
          <p:nvPr>
            <p:ph type="ctrTitle" hasCustomPrompt="1"/>
          </p:nvPr>
        </p:nvSpPr>
        <p:spPr>
          <a:xfrm>
            <a:off x="813992" y="3715105"/>
            <a:ext cx="9272983" cy="941651"/>
          </a:xfrm>
          <a:prstGeom prst="rect">
            <a:avLst/>
          </a:prstGeom>
        </p:spPr>
        <p:txBody>
          <a:bodyPr/>
          <a:lstStyle>
            <a:lvl1pPr>
              <a:defRPr lang="sv-SE" smtClean="0">
                <a:solidFill>
                  <a:schemeClr val="bg1"/>
                </a:solidFill>
                <a:effectLst/>
              </a:defRPr>
            </a:lvl1pPr>
          </a:lstStyle>
          <a:p>
            <a:r>
              <a:rPr lang="sv-SE" noProof="0" dirty="0">
                <a:solidFill>
                  <a:srgbClr val="FFFFFF"/>
                </a:solidFill>
                <a:effectLst/>
                <a:latin typeface="Calibri" panose="020F0502020204030204" pitchFamily="34" charset="0"/>
              </a:rPr>
              <a:t>1. Kapitelrubrik</a:t>
            </a:r>
          </a:p>
        </p:txBody>
      </p:sp>
    </p:spTree>
    <p:extLst>
      <p:ext uri="{BB962C8B-B14F-4D97-AF65-F5344CB8AC3E}">
        <p14:creationId xmlns:p14="http://schemas.microsoft.com/office/powerpoint/2010/main" val="99298755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innehåll med avdelning">
    <p:spTree>
      <p:nvGrpSpPr>
        <p:cNvPr id="1" name=""/>
        <p:cNvGrpSpPr/>
        <p:nvPr/>
      </p:nvGrpSpPr>
      <p:grpSpPr>
        <a:xfrm>
          <a:off x="0" y="0"/>
          <a:ext cx="0" cy="0"/>
          <a:chOff x="0" y="0"/>
          <a:chExt cx="0" cy="0"/>
        </a:xfrm>
      </p:grpSpPr>
      <p:sp>
        <p:nvSpPr>
          <p:cNvPr id="9" name="Platshållare för text 8"/>
          <p:cNvSpPr>
            <a:spLocks noGrp="1"/>
          </p:cNvSpPr>
          <p:nvPr>
            <p:ph type="body" sz="quarter" idx="13" hasCustomPrompt="1"/>
          </p:nvPr>
        </p:nvSpPr>
        <p:spPr>
          <a:xfrm>
            <a:off x="0" y="331199"/>
            <a:ext cx="2757488" cy="340314"/>
          </a:xfrm>
          <a:prstGeom prst="rect">
            <a:avLst/>
          </a:prstGeom>
          <a:solidFill>
            <a:schemeClr val="accent1"/>
          </a:solidFill>
        </p:spPr>
        <p:txBody>
          <a:bodyPr/>
          <a:lstStyle>
            <a:lvl1pPr marL="0" indent="0" algn="ctr">
              <a:buFontTx/>
              <a:buNone/>
              <a:defRPr lang="sv-SE" sz="1800" b="0" i="0" smtClean="0">
                <a:solidFill>
                  <a:schemeClr val="bg1"/>
                </a:solidFill>
                <a:effectLst/>
                <a:latin typeface="Calibri Light" panose="020F0302020204030204" pitchFamily="34" charset="0"/>
                <a:cs typeface="Calibri Light" panose="020F03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dirty="0" err="1"/>
              <a:t>Lorem</a:t>
            </a:r>
            <a:r>
              <a:rPr lang="sv-SE" noProof="0" dirty="0"/>
              <a:t> </a:t>
            </a:r>
            <a:r>
              <a:rPr lang="sv-SE" noProof="0" dirty="0" err="1"/>
              <a:t>ipsum</a:t>
            </a:r>
            <a:r>
              <a:rPr lang="sv-SE" noProof="0" dirty="0"/>
              <a:t> </a:t>
            </a:r>
            <a:r>
              <a:rPr lang="sv-SE" noProof="0" dirty="0" err="1"/>
              <a:t>dolores</a:t>
            </a:r>
            <a:endParaRPr lang="sv-SE" noProof="0" dirty="0"/>
          </a:p>
        </p:txBody>
      </p:sp>
      <p:sp>
        <p:nvSpPr>
          <p:cNvPr id="5" name="Platshållare för datum 3">
            <a:extLst>
              <a:ext uri="{FF2B5EF4-FFF2-40B4-BE49-F238E27FC236}">
                <a16:creationId xmlns:a16="http://schemas.microsoft.com/office/drawing/2014/main" id="{22059F03-C4FF-6E47-B464-451388575E21}"/>
              </a:ext>
            </a:extLst>
          </p:cNvPr>
          <p:cNvSpPr>
            <a:spLocks noGrp="1"/>
          </p:cNvSpPr>
          <p:nvPr>
            <p:ph type="dt" sz="half" idx="14"/>
          </p:nvPr>
        </p:nvSpPr>
        <p:spPr>
          <a:xfrm>
            <a:off x="5214938" y="6375400"/>
            <a:ext cx="1063625" cy="204788"/>
          </a:xfrm>
        </p:spPr>
        <p:txBody>
          <a:bodyPr/>
          <a:lstStyle>
            <a:lvl1pPr>
              <a:defRPr/>
            </a:lvl1pPr>
          </a:lstStyle>
          <a:p>
            <a:pPr>
              <a:defRPr/>
            </a:pPr>
            <a:fld id="{8BF3B9CD-8F2D-F446-A421-5DBAEA117C85}" type="datetime1">
              <a:rPr lang="sv-SE" noProof="0"/>
              <a:pPr>
                <a:defRPr/>
              </a:pPr>
              <a:t>2025-06-19</a:t>
            </a:fld>
            <a:endParaRPr lang="sv-SE" noProof="0" dirty="0"/>
          </a:p>
        </p:txBody>
      </p:sp>
      <p:sp>
        <p:nvSpPr>
          <p:cNvPr id="6" name="Platshållare för bildnummer 5">
            <a:extLst>
              <a:ext uri="{FF2B5EF4-FFF2-40B4-BE49-F238E27FC236}">
                <a16:creationId xmlns:a16="http://schemas.microsoft.com/office/drawing/2014/main" id="{D34975FD-5658-3B4A-95B7-12CA01A36630}"/>
              </a:ext>
            </a:extLst>
          </p:cNvPr>
          <p:cNvSpPr>
            <a:spLocks noGrp="1"/>
          </p:cNvSpPr>
          <p:nvPr>
            <p:ph type="sldNum" sz="quarter" idx="15"/>
          </p:nvPr>
        </p:nvSpPr>
        <p:spPr/>
        <p:txBody>
          <a:bodyPr/>
          <a:lstStyle>
            <a:lvl1pPr>
              <a:defRPr/>
            </a:lvl1pPr>
          </a:lstStyle>
          <a:p>
            <a:pPr>
              <a:defRPr/>
            </a:pPr>
            <a:fld id="{DF4631A5-6FC1-4840-A859-7B5983B37B59}" type="slidenum">
              <a:rPr lang="sv-SE" noProof="0"/>
              <a:pPr>
                <a:defRPr/>
              </a:pPr>
              <a:t>‹#›</a:t>
            </a:fld>
            <a:endParaRPr lang="sv-SE" noProof="0" dirty="0"/>
          </a:p>
        </p:txBody>
      </p:sp>
      <p:sp>
        <p:nvSpPr>
          <p:cNvPr id="12" name="Rubrik 1">
            <a:extLst>
              <a:ext uri="{FF2B5EF4-FFF2-40B4-BE49-F238E27FC236}">
                <a16:creationId xmlns:a16="http://schemas.microsoft.com/office/drawing/2014/main" id="{27C84241-E372-D545-91A5-77CF907C444C}"/>
              </a:ext>
            </a:extLst>
          </p:cNvPr>
          <p:cNvSpPr>
            <a:spLocks noGrp="1"/>
          </p:cNvSpPr>
          <p:nvPr>
            <p:ph type="title" hasCustomPrompt="1"/>
          </p:nvPr>
        </p:nvSpPr>
        <p:spPr>
          <a:xfrm>
            <a:off x="838200" y="903908"/>
            <a:ext cx="7239001" cy="724867"/>
          </a:xfrm>
          <a:prstGeom prst="rect">
            <a:avLst/>
          </a:prstGeom>
        </p:spPr>
        <p:txBody>
          <a:bodyPr anchor="ctr" anchorCtr="0">
            <a:noAutofit/>
          </a:bodyPr>
          <a:lstStyle>
            <a:lvl1pPr algn="l">
              <a:defRPr/>
            </a:lvl1pPr>
          </a:lstStyle>
          <a:p>
            <a:r>
              <a:rPr lang="sv-SE" noProof="0" dirty="0"/>
              <a:t>Med en </a:t>
            </a:r>
            <a:r>
              <a:rPr lang="sv-SE" noProof="0" dirty="0" err="1"/>
              <a:t>rubrikrad</a:t>
            </a:r>
            <a:endParaRPr lang="sv-SE" noProof="0" dirty="0"/>
          </a:p>
        </p:txBody>
      </p:sp>
      <p:sp>
        <p:nvSpPr>
          <p:cNvPr id="13" name="Platshållare för innehåll 2">
            <a:extLst>
              <a:ext uri="{FF2B5EF4-FFF2-40B4-BE49-F238E27FC236}">
                <a16:creationId xmlns:a16="http://schemas.microsoft.com/office/drawing/2014/main" id="{6A7EC1DA-CD17-A54B-8B71-96DF1F28E533}"/>
              </a:ext>
            </a:extLst>
          </p:cNvPr>
          <p:cNvSpPr>
            <a:spLocks noGrp="1"/>
          </p:cNvSpPr>
          <p:nvPr>
            <p:ph idx="1"/>
          </p:nvPr>
        </p:nvSpPr>
        <p:spPr>
          <a:xfrm>
            <a:off x="838201" y="1757363"/>
            <a:ext cx="7239000" cy="4196729"/>
          </a:xfrm>
          <a:prstGeom prst="rect">
            <a:avLst/>
          </a:prstGeom>
        </p:spPr>
        <p:txBody>
          <a:bodyPr/>
          <a:lstStyle>
            <a:lvl2pPr marL="742950" indent="-285750">
              <a:buFont typeface="Arial" panose="020B0604020202020204" pitchFamily="34" charset="0"/>
              <a:buChar char="•"/>
              <a:defRPr>
                <a:solidFill>
                  <a:schemeClr val="tx2"/>
                </a:solidFill>
              </a:defRPr>
            </a:lvl2pPr>
            <a:lvl3pPr marL="1200150" indent="-285750">
              <a:buFont typeface="Arial" panose="020B0604020202020204" pitchFamily="34" charset="0"/>
              <a:buChar char="•"/>
              <a:defRPr>
                <a:solidFill>
                  <a:schemeClr val="tx2"/>
                </a:solidFill>
              </a:defRPr>
            </a:lvl3pPr>
            <a:lvl4pPr marL="1657350" indent="-285750">
              <a:buFont typeface="Arial" panose="020B0604020202020204" pitchFamily="34" charset="0"/>
              <a:buChar char="•"/>
              <a:defRPr>
                <a:solidFill>
                  <a:schemeClr val="tx2"/>
                </a:solidFill>
              </a:defRPr>
            </a:lvl4pPr>
            <a:lvl5pPr marL="2000250" indent="-171450">
              <a:buFont typeface="Arial" panose="020B0604020202020204" pitchFamily="34" charset="0"/>
              <a:buChar char="•"/>
              <a:defRPr>
                <a:solidFill>
                  <a:schemeClr val="tx2"/>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170167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med avdelning_2 raders rubrik">
    <p:spTree>
      <p:nvGrpSpPr>
        <p:cNvPr id="1" name=""/>
        <p:cNvGrpSpPr/>
        <p:nvPr/>
      </p:nvGrpSpPr>
      <p:grpSpPr>
        <a:xfrm>
          <a:off x="0" y="0"/>
          <a:ext cx="0" cy="0"/>
          <a:chOff x="0" y="0"/>
          <a:chExt cx="0" cy="0"/>
        </a:xfrm>
      </p:grpSpPr>
      <p:sp>
        <p:nvSpPr>
          <p:cNvPr id="9" name="Platshållare för text 8"/>
          <p:cNvSpPr>
            <a:spLocks noGrp="1"/>
          </p:cNvSpPr>
          <p:nvPr>
            <p:ph type="body" sz="quarter" idx="13" hasCustomPrompt="1"/>
          </p:nvPr>
        </p:nvSpPr>
        <p:spPr>
          <a:xfrm>
            <a:off x="0" y="331199"/>
            <a:ext cx="2757488" cy="340314"/>
          </a:xfrm>
          <a:prstGeom prst="rect">
            <a:avLst/>
          </a:prstGeom>
          <a:solidFill>
            <a:schemeClr val="accent1"/>
          </a:solidFill>
        </p:spPr>
        <p:txBody>
          <a:bodyPr/>
          <a:lstStyle>
            <a:lvl1pPr marL="0" indent="0" algn="ctr">
              <a:buFontTx/>
              <a:buNone/>
              <a:defRPr lang="sv-SE" sz="1800" b="0" i="0" smtClean="0">
                <a:solidFill>
                  <a:schemeClr val="bg1"/>
                </a:solidFill>
                <a:effectLst/>
                <a:latin typeface="Calibri Light" panose="020F0302020204030204" pitchFamily="34" charset="0"/>
                <a:cs typeface="Calibri Light" panose="020F03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dirty="0" err="1"/>
              <a:t>Lorem</a:t>
            </a:r>
            <a:r>
              <a:rPr lang="sv-SE" noProof="0" dirty="0"/>
              <a:t> </a:t>
            </a:r>
            <a:r>
              <a:rPr lang="sv-SE" noProof="0" dirty="0" err="1"/>
              <a:t>ipsum</a:t>
            </a:r>
            <a:r>
              <a:rPr lang="sv-SE" noProof="0" dirty="0"/>
              <a:t> </a:t>
            </a:r>
            <a:r>
              <a:rPr lang="sv-SE" noProof="0" dirty="0" err="1"/>
              <a:t>dolores</a:t>
            </a:r>
            <a:endParaRPr lang="sv-SE" noProof="0" dirty="0"/>
          </a:p>
        </p:txBody>
      </p:sp>
      <p:sp>
        <p:nvSpPr>
          <p:cNvPr id="7" name="Rubrik 1"/>
          <p:cNvSpPr>
            <a:spLocks noGrp="1"/>
          </p:cNvSpPr>
          <p:nvPr>
            <p:ph type="title" hasCustomPrompt="1"/>
          </p:nvPr>
        </p:nvSpPr>
        <p:spPr>
          <a:xfrm>
            <a:off x="838200" y="903908"/>
            <a:ext cx="7239001" cy="1432800"/>
          </a:xfrm>
          <a:prstGeom prst="rect">
            <a:avLst/>
          </a:prstGeom>
        </p:spPr>
        <p:txBody>
          <a:bodyPr anchor="ctr">
            <a:noAutofit/>
          </a:bodyPr>
          <a:lstStyle/>
          <a:p>
            <a:r>
              <a:rPr lang="sv-SE" noProof="0" dirty="0"/>
              <a:t>Med Två raders rubrik</a:t>
            </a:r>
            <a:br>
              <a:rPr lang="sv-SE" noProof="0" dirty="0"/>
            </a:br>
            <a:r>
              <a:rPr lang="sv-SE" noProof="0" dirty="0"/>
              <a:t>Med Två raders rubrik </a:t>
            </a:r>
          </a:p>
        </p:txBody>
      </p:sp>
      <p:sp>
        <p:nvSpPr>
          <p:cNvPr id="8" name="Platshållare för innehåll 2"/>
          <p:cNvSpPr>
            <a:spLocks noGrp="1"/>
          </p:cNvSpPr>
          <p:nvPr>
            <p:ph idx="1"/>
          </p:nvPr>
        </p:nvSpPr>
        <p:spPr>
          <a:xfrm>
            <a:off x="838201" y="2461164"/>
            <a:ext cx="7239000" cy="3492927"/>
          </a:xfrm>
          <a:prstGeom prst="rect">
            <a:avLst/>
          </a:prstGeom>
        </p:spPr>
        <p:txBody>
          <a:bodyPr/>
          <a:lstStyle>
            <a:lvl2pPr marL="742950" indent="-285750">
              <a:buFont typeface="Arial" panose="020B0604020202020204" pitchFamily="34" charset="0"/>
              <a:buChar char="•"/>
              <a:defRPr>
                <a:solidFill>
                  <a:schemeClr val="tx2"/>
                </a:solidFill>
              </a:defRPr>
            </a:lvl2pPr>
            <a:lvl3pPr marL="1200150" indent="-285750">
              <a:buFont typeface="Arial" panose="020B0604020202020204" pitchFamily="34" charset="0"/>
              <a:buChar char="•"/>
              <a:defRPr>
                <a:solidFill>
                  <a:schemeClr val="tx2"/>
                </a:solidFill>
              </a:defRPr>
            </a:lvl3pPr>
            <a:lvl4pPr marL="1657350" indent="-285750">
              <a:buFont typeface="Arial" panose="020B0604020202020204" pitchFamily="34" charset="0"/>
              <a:buChar char="•"/>
              <a:defRPr>
                <a:solidFill>
                  <a:schemeClr val="tx2"/>
                </a:solidFill>
              </a:defRPr>
            </a:lvl4pPr>
            <a:lvl5pPr marL="2000250" indent="-171450">
              <a:buFont typeface="Arial" panose="020B0604020202020204" pitchFamily="34" charset="0"/>
              <a:buChar char="•"/>
              <a:defRPr>
                <a:solidFill>
                  <a:schemeClr val="tx2"/>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5" name="Platshållare för datum 3">
            <a:extLst>
              <a:ext uri="{FF2B5EF4-FFF2-40B4-BE49-F238E27FC236}">
                <a16:creationId xmlns:a16="http://schemas.microsoft.com/office/drawing/2014/main" id="{22059F03-C4FF-6E47-B464-451388575E21}"/>
              </a:ext>
            </a:extLst>
          </p:cNvPr>
          <p:cNvSpPr>
            <a:spLocks noGrp="1"/>
          </p:cNvSpPr>
          <p:nvPr>
            <p:ph type="dt" sz="half" idx="14"/>
          </p:nvPr>
        </p:nvSpPr>
        <p:spPr>
          <a:xfrm>
            <a:off x="5214938" y="6375400"/>
            <a:ext cx="1063625" cy="204788"/>
          </a:xfrm>
        </p:spPr>
        <p:txBody>
          <a:bodyPr/>
          <a:lstStyle>
            <a:lvl1pPr>
              <a:defRPr/>
            </a:lvl1pPr>
          </a:lstStyle>
          <a:p>
            <a:pPr>
              <a:defRPr/>
            </a:pPr>
            <a:fld id="{8BF3B9CD-8F2D-F446-A421-5DBAEA117C85}" type="datetime1">
              <a:rPr lang="sv-SE" noProof="0"/>
              <a:pPr>
                <a:defRPr/>
              </a:pPr>
              <a:t>2025-06-19</a:t>
            </a:fld>
            <a:endParaRPr lang="sv-SE" noProof="0" dirty="0"/>
          </a:p>
        </p:txBody>
      </p:sp>
      <p:sp>
        <p:nvSpPr>
          <p:cNvPr id="6" name="Platshållare för bildnummer 5">
            <a:extLst>
              <a:ext uri="{FF2B5EF4-FFF2-40B4-BE49-F238E27FC236}">
                <a16:creationId xmlns:a16="http://schemas.microsoft.com/office/drawing/2014/main" id="{D34975FD-5658-3B4A-95B7-12CA01A36630}"/>
              </a:ext>
            </a:extLst>
          </p:cNvPr>
          <p:cNvSpPr>
            <a:spLocks noGrp="1"/>
          </p:cNvSpPr>
          <p:nvPr>
            <p:ph type="sldNum" sz="quarter" idx="15"/>
          </p:nvPr>
        </p:nvSpPr>
        <p:spPr/>
        <p:txBody>
          <a:bodyPr/>
          <a:lstStyle>
            <a:lvl1pPr>
              <a:defRPr/>
            </a:lvl1pPr>
          </a:lstStyle>
          <a:p>
            <a:pPr>
              <a:defRPr/>
            </a:pPr>
            <a:fld id="{DF4631A5-6FC1-4840-A859-7B5983B37B59}" type="slidenum">
              <a:rPr lang="sv-SE" noProof="0"/>
              <a:pPr>
                <a:defRPr/>
              </a:pPr>
              <a:t>‹#›</a:t>
            </a:fld>
            <a:endParaRPr lang="sv-SE" noProof="0" dirty="0"/>
          </a:p>
        </p:txBody>
      </p:sp>
    </p:spTree>
    <p:extLst>
      <p:ext uri="{BB962C8B-B14F-4D97-AF65-F5344CB8AC3E}">
        <p14:creationId xmlns:p14="http://schemas.microsoft.com/office/powerpoint/2010/main" val="206126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C66C5E3D-37EF-D742-AE74-74F81407D81E}"/>
              </a:ext>
            </a:extLst>
          </p:cNvPr>
          <p:cNvSpPr>
            <a:spLocks noGrp="1"/>
          </p:cNvSpPr>
          <p:nvPr>
            <p:ph type="dt" sz="half" idx="10"/>
          </p:nvPr>
        </p:nvSpPr>
        <p:spPr>
          <a:xfrm>
            <a:off x="5214938" y="6375400"/>
            <a:ext cx="1063625" cy="204788"/>
          </a:xfrm>
        </p:spPr>
        <p:txBody>
          <a:bodyPr/>
          <a:lstStyle>
            <a:lvl1pPr>
              <a:defRPr/>
            </a:lvl1pPr>
          </a:lstStyle>
          <a:p>
            <a:pPr>
              <a:defRPr/>
            </a:pPr>
            <a:fld id="{81537F7F-C503-814C-8E7E-95A0C8B9F3FF}" type="datetime1">
              <a:rPr lang="sv-SE" noProof="0"/>
              <a:pPr>
                <a:defRPr/>
              </a:pPr>
              <a:t>2025-06-19</a:t>
            </a:fld>
            <a:endParaRPr lang="sv-SE" noProof="0" dirty="0"/>
          </a:p>
        </p:txBody>
      </p:sp>
      <p:sp>
        <p:nvSpPr>
          <p:cNvPr id="5" name="Platshållare för bildnummer 5">
            <a:extLst>
              <a:ext uri="{FF2B5EF4-FFF2-40B4-BE49-F238E27FC236}">
                <a16:creationId xmlns:a16="http://schemas.microsoft.com/office/drawing/2014/main" id="{BEF2B744-1AA6-9949-A0B0-693FBAEECDBF}"/>
              </a:ext>
            </a:extLst>
          </p:cNvPr>
          <p:cNvSpPr>
            <a:spLocks noGrp="1"/>
          </p:cNvSpPr>
          <p:nvPr>
            <p:ph type="sldNum" sz="quarter" idx="11"/>
          </p:nvPr>
        </p:nvSpPr>
        <p:spPr/>
        <p:txBody>
          <a:bodyPr/>
          <a:lstStyle>
            <a:lvl1pPr>
              <a:defRPr/>
            </a:lvl1pPr>
          </a:lstStyle>
          <a:p>
            <a:pPr>
              <a:defRPr/>
            </a:pPr>
            <a:fld id="{49265EFA-1B7A-9B40-B8C1-E7D36E7B91A2}" type="slidenum">
              <a:rPr lang="sv-SE" noProof="0"/>
              <a:pPr>
                <a:defRPr/>
              </a:pPr>
              <a:t>‹#›</a:t>
            </a:fld>
            <a:endParaRPr lang="sv-SE" noProof="0" dirty="0"/>
          </a:p>
        </p:txBody>
      </p:sp>
      <p:sp>
        <p:nvSpPr>
          <p:cNvPr id="6" name="Rubrik 1">
            <a:extLst>
              <a:ext uri="{FF2B5EF4-FFF2-40B4-BE49-F238E27FC236}">
                <a16:creationId xmlns:a16="http://schemas.microsoft.com/office/drawing/2014/main" id="{3BD70FD2-DB67-F848-AC12-53CFD9FC2FDD}"/>
              </a:ext>
            </a:extLst>
          </p:cNvPr>
          <p:cNvSpPr>
            <a:spLocks noGrp="1"/>
          </p:cNvSpPr>
          <p:nvPr>
            <p:ph type="title" hasCustomPrompt="1"/>
          </p:nvPr>
        </p:nvSpPr>
        <p:spPr>
          <a:xfrm>
            <a:off x="838200" y="903908"/>
            <a:ext cx="7239001" cy="724867"/>
          </a:xfrm>
          <a:prstGeom prst="rect">
            <a:avLst/>
          </a:prstGeom>
        </p:spPr>
        <p:txBody>
          <a:bodyPr anchor="ctr" anchorCtr="0">
            <a:noAutofit/>
          </a:bodyPr>
          <a:lstStyle>
            <a:lvl1pPr algn="l">
              <a:defRPr/>
            </a:lvl1pPr>
          </a:lstStyle>
          <a:p>
            <a:r>
              <a:rPr lang="sv-SE" noProof="0" dirty="0"/>
              <a:t>Med en </a:t>
            </a:r>
            <a:r>
              <a:rPr lang="sv-SE" noProof="0" dirty="0" err="1"/>
              <a:t>rubrikrad</a:t>
            </a:r>
            <a:endParaRPr lang="sv-SE" noProof="0" dirty="0"/>
          </a:p>
        </p:txBody>
      </p:sp>
      <p:sp>
        <p:nvSpPr>
          <p:cNvPr id="7" name="Platshållare för innehåll 2">
            <a:extLst>
              <a:ext uri="{FF2B5EF4-FFF2-40B4-BE49-F238E27FC236}">
                <a16:creationId xmlns:a16="http://schemas.microsoft.com/office/drawing/2014/main" id="{A2B05EFD-5759-E646-B4C5-B52655556294}"/>
              </a:ext>
            </a:extLst>
          </p:cNvPr>
          <p:cNvSpPr>
            <a:spLocks noGrp="1"/>
          </p:cNvSpPr>
          <p:nvPr>
            <p:ph idx="1"/>
          </p:nvPr>
        </p:nvSpPr>
        <p:spPr>
          <a:xfrm>
            <a:off x="838201" y="1757363"/>
            <a:ext cx="7239000" cy="4196729"/>
          </a:xfrm>
          <a:prstGeom prst="rect">
            <a:avLst/>
          </a:prstGeom>
        </p:spPr>
        <p:txBody>
          <a:bodyPr/>
          <a:lstStyle>
            <a:lvl2pPr marL="742950" indent="-285750">
              <a:buFont typeface="Arial" panose="020B0604020202020204" pitchFamily="34" charset="0"/>
              <a:buChar char="•"/>
              <a:defRPr>
                <a:solidFill>
                  <a:schemeClr val="tx2"/>
                </a:solidFill>
              </a:defRPr>
            </a:lvl2pPr>
            <a:lvl3pPr marL="1200150" indent="-285750">
              <a:buFont typeface="Arial" panose="020B0604020202020204" pitchFamily="34" charset="0"/>
              <a:buChar char="•"/>
              <a:defRPr>
                <a:solidFill>
                  <a:schemeClr val="tx2"/>
                </a:solidFill>
              </a:defRPr>
            </a:lvl3pPr>
            <a:lvl4pPr marL="1657350" indent="-285750">
              <a:buFont typeface="Arial" panose="020B0604020202020204" pitchFamily="34" charset="0"/>
              <a:buChar char="•"/>
              <a:defRPr>
                <a:solidFill>
                  <a:schemeClr val="tx2"/>
                </a:solidFill>
              </a:defRPr>
            </a:lvl4pPr>
            <a:lvl5pPr marL="2000250" indent="-171450">
              <a:buFont typeface="Arial" panose="020B0604020202020204" pitchFamily="34" charset="0"/>
              <a:buChar char="•"/>
              <a:defRPr>
                <a:solidFill>
                  <a:schemeClr val="tx2"/>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388973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_2 raders rubrik">
    <p:spTree>
      <p:nvGrpSpPr>
        <p:cNvPr id="1" name=""/>
        <p:cNvGrpSpPr/>
        <p:nvPr/>
      </p:nvGrpSpPr>
      <p:grpSpPr>
        <a:xfrm>
          <a:off x="0" y="0"/>
          <a:ext cx="0" cy="0"/>
          <a:chOff x="0" y="0"/>
          <a:chExt cx="0" cy="0"/>
        </a:xfrm>
      </p:grpSpPr>
      <p:sp>
        <p:nvSpPr>
          <p:cNvPr id="7" name="Rubrik 1"/>
          <p:cNvSpPr>
            <a:spLocks noGrp="1"/>
          </p:cNvSpPr>
          <p:nvPr>
            <p:ph type="title" hasCustomPrompt="1"/>
          </p:nvPr>
        </p:nvSpPr>
        <p:spPr>
          <a:xfrm>
            <a:off x="838200" y="903908"/>
            <a:ext cx="7239001" cy="1432800"/>
          </a:xfrm>
          <a:prstGeom prst="rect">
            <a:avLst/>
          </a:prstGeom>
        </p:spPr>
        <p:txBody>
          <a:bodyPr anchor="ctr">
            <a:noAutofit/>
          </a:bodyPr>
          <a:lstStyle/>
          <a:p>
            <a:r>
              <a:rPr lang="sv-SE" noProof="0" dirty="0"/>
              <a:t>Med Två raders rubrik</a:t>
            </a:r>
            <a:br>
              <a:rPr lang="sv-SE" noProof="0" dirty="0"/>
            </a:br>
            <a:r>
              <a:rPr lang="sv-SE" noProof="0" dirty="0"/>
              <a:t>Med Två raders rubrik </a:t>
            </a:r>
          </a:p>
        </p:txBody>
      </p:sp>
      <p:sp>
        <p:nvSpPr>
          <p:cNvPr id="8" name="Platshållare för innehåll 2"/>
          <p:cNvSpPr>
            <a:spLocks noGrp="1"/>
          </p:cNvSpPr>
          <p:nvPr>
            <p:ph idx="1"/>
          </p:nvPr>
        </p:nvSpPr>
        <p:spPr>
          <a:xfrm>
            <a:off x="838201" y="2461164"/>
            <a:ext cx="7239000" cy="3492927"/>
          </a:xfrm>
          <a:prstGeom prst="rect">
            <a:avLst/>
          </a:prstGeom>
        </p:spPr>
        <p:txBody>
          <a:bodyPr/>
          <a:lstStyle>
            <a:lvl2pPr marL="742950" indent="-285750">
              <a:buFont typeface="Arial" panose="020B0604020202020204" pitchFamily="34" charset="0"/>
              <a:buChar char="•"/>
              <a:defRPr>
                <a:solidFill>
                  <a:schemeClr val="tx2"/>
                </a:solidFill>
              </a:defRPr>
            </a:lvl2pPr>
            <a:lvl3pPr marL="1200150" indent="-285750">
              <a:buFont typeface="Arial" panose="020B0604020202020204" pitchFamily="34" charset="0"/>
              <a:buChar char="•"/>
              <a:defRPr>
                <a:solidFill>
                  <a:schemeClr val="tx2"/>
                </a:solidFill>
              </a:defRPr>
            </a:lvl3pPr>
            <a:lvl4pPr marL="1657350" indent="-285750">
              <a:buFont typeface="Arial" panose="020B0604020202020204" pitchFamily="34" charset="0"/>
              <a:buChar char="•"/>
              <a:defRPr>
                <a:solidFill>
                  <a:schemeClr val="tx2"/>
                </a:solidFill>
              </a:defRPr>
            </a:lvl4pPr>
            <a:lvl5pPr marL="2000250" indent="-171450">
              <a:buFont typeface="Arial" panose="020B0604020202020204" pitchFamily="34" charset="0"/>
              <a:buChar char="•"/>
              <a:defRPr>
                <a:solidFill>
                  <a:schemeClr val="tx2"/>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5" name="Platshållare för datum 3">
            <a:extLst>
              <a:ext uri="{FF2B5EF4-FFF2-40B4-BE49-F238E27FC236}">
                <a16:creationId xmlns:a16="http://schemas.microsoft.com/office/drawing/2014/main" id="{22059F03-C4FF-6E47-B464-451388575E21}"/>
              </a:ext>
            </a:extLst>
          </p:cNvPr>
          <p:cNvSpPr>
            <a:spLocks noGrp="1"/>
          </p:cNvSpPr>
          <p:nvPr>
            <p:ph type="dt" sz="half" idx="14"/>
          </p:nvPr>
        </p:nvSpPr>
        <p:spPr>
          <a:xfrm>
            <a:off x="5214938" y="6375400"/>
            <a:ext cx="1063625" cy="204788"/>
          </a:xfrm>
        </p:spPr>
        <p:txBody>
          <a:bodyPr/>
          <a:lstStyle>
            <a:lvl1pPr>
              <a:defRPr/>
            </a:lvl1pPr>
          </a:lstStyle>
          <a:p>
            <a:pPr>
              <a:defRPr/>
            </a:pPr>
            <a:fld id="{8BF3B9CD-8F2D-F446-A421-5DBAEA117C85}" type="datetime1">
              <a:rPr lang="sv-SE" noProof="0"/>
              <a:pPr>
                <a:defRPr/>
              </a:pPr>
              <a:t>2025-06-19</a:t>
            </a:fld>
            <a:endParaRPr lang="sv-SE" noProof="0" dirty="0"/>
          </a:p>
        </p:txBody>
      </p:sp>
      <p:sp>
        <p:nvSpPr>
          <p:cNvPr id="6" name="Platshållare för bildnummer 5">
            <a:extLst>
              <a:ext uri="{FF2B5EF4-FFF2-40B4-BE49-F238E27FC236}">
                <a16:creationId xmlns:a16="http://schemas.microsoft.com/office/drawing/2014/main" id="{D34975FD-5658-3B4A-95B7-12CA01A36630}"/>
              </a:ext>
            </a:extLst>
          </p:cNvPr>
          <p:cNvSpPr>
            <a:spLocks noGrp="1"/>
          </p:cNvSpPr>
          <p:nvPr>
            <p:ph type="sldNum" sz="quarter" idx="15"/>
          </p:nvPr>
        </p:nvSpPr>
        <p:spPr/>
        <p:txBody>
          <a:bodyPr/>
          <a:lstStyle>
            <a:lvl1pPr>
              <a:defRPr/>
            </a:lvl1pPr>
          </a:lstStyle>
          <a:p>
            <a:pPr>
              <a:defRPr/>
            </a:pPr>
            <a:fld id="{DF4631A5-6FC1-4840-A859-7B5983B37B59}" type="slidenum">
              <a:rPr lang="sv-SE" noProof="0"/>
              <a:pPr>
                <a:defRPr/>
              </a:pPr>
              <a:t>‹#›</a:t>
            </a:fld>
            <a:endParaRPr lang="sv-SE" noProof="0" dirty="0"/>
          </a:p>
        </p:txBody>
      </p:sp>
    </p:spTree>
    <p:extLst>
      <p:ext uri="{BB962C8B-B14F-4D97-AF65-F5344CB8AC3E}">
        <p14:creationId xmlns:p14="http://schemas.microsoft.com/office/powerpoint/2010/main" val="60183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delar bild">
    <p:spTree>
      <p:nvGrpSpPr>
        <p:cNvPr id="1" name=""/>
        <p:cNvGrpSpPr/>
        <p:nvPr/>
      </p:nvGrpSpPr>
      <p:grpSpPr>
        <a:xfrm>
          <a:off x="0" y="0"/>
          <a:ext cx="0" cy="0"/>
          <a:chOff x="0" y="0"/>
          <a:chExt cx="0" cy="0"/>
        </a:xfrm>
      </p:grpSpPr>
      <p:sp>
        <p:nvSpPr>
          <p:cNvPr id="10" name="Platshållare för innehåll 2"/>
          <p:cNvSpPr>
            <a:spLocks noGrp="1"/>
          </p:cNvSpPr>
          <p:nvPr>
            <p:ph idx="1"/>
          </p:nvPr>
        </p:nvSpPr>
        <p:spPr>
          <a:xfrm>
            <a:off x="838201" y="1757364"/>
            <a:ext cx="7238999" cy="3971408"/>
          </a:xfrm>
          <a:prstGeom prst="rect">
            <a:avLst/>
          </a:prstGeom>
        </p:spPr>
        <p:txBody>
          <a:bodyPr/>
          <a:lstStyle>
            <a:lvl2pPr marL="742950" indent="-285750">
              <a:buFont typeface="Arial" panose="020B0604020202020204" pitchFamily="34" charset="0"/>
              <a:buChar char="•"/>
              <a:defRPr>
                <a:solidFill>
                  <a:schemeClr val="tx2"/>
                </a:solidFill>
              </a:defRPr>
            </a:lvl2pPr>
            <a:lvl3pPr marL="1200150" indent="-285750">
              <a:buFont typeface="Arial" panose="020B0604020202020204" pitchFamily="34" charset="0"/>
              <a:buChar char="•"/>
              <a:defRPr>
                <a:solidFill>
                  <a:schemeClr val="tx2"/>
                </a:solidFill>
              </a:defRPr>
            </a:lvl3pPr>
            <a:lvl4pPr marL="1657350" indent="-285750">
              <a:buFont typeface="Arial" panose="020B0604020202020204" pitchFamily="34" charset="0"/>
              <a:buChar char="•"/>
              <a:defRPr>
                <a:solidFill>
                  <a:schemeClr val="tx2"/>
                </a:solidFill>
              </a:defRPr>
            </a:lvl4pPr>
            <a:lvl5pPr marL="2000250" indent="-171450">
              <a:buFont typeface="Arial" panose="020B0604020202020204" pitchFamily="34" charset="0"/>
              <a:buChar char="•"/>
              <a:defRPr>
                <a:solidFill>
                  <a:schemeClr val="tx2"/>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5" name="Platshållare för datum 4">
            <a:extLst>
              <a:ext uri="{FF2B5EF4-FFF2-40B4-BE49-F238E27FC236}">
                <a16:creationId xmlns:a16="http://schemas.microsoft.com/office/drawing/2014/main" id="{B2299653-DD28-CF47-8448-C962735223DC}"/>
              </a:ext>
            </a:extLst>
          </p:cNvPr>
          <p:cNvSpPr>
            <a:spLocks noGrp="1"/>
          </p:cNvSpPr>
          <p:nvPr>
            <p:ph type="dt" sz="half" idx="14"/>
          </p:nvPr>
        </p:nvSpPr>
        <p:spPr>
          <a:xfrm>
            <a:off x="5214938" y="6375400"/>
            <a:ext cx="1063625" cy="204788"/>
          </a:xfrm>
        </p:spPr>
        <p:txBody>
          <a:bodyPr/>
          <a:lstStyle>
            <a:lvl1pPr>
              <a:defRPr/>
            </a:lvl1pPr>
          </a:lstStyle>
          <a:p>
            <a:pPr>
              <a:defRPr/>
            </a:pPr>
            <a:fld id="{DD95B11D-1967-4A4F-958A-77E66ED084C6}" type="datetime1">
              <a:rPr lang="sv-SE" noProof="0"/>
              <a:pPr>
                <a:defRPr/>
              </a:pPr>
              <a:t>2025-06-19</a:t>
            </a:fld>
            <a:endParaRPr lang="sv-SE" noProof="0" dirty="0"/>
          </a:p>
        </p:txBody>
      </p:sp>
      <p:sp>
        <p:nvSpPr>
          <p:cNvPr id="6" name="Platshållare för bildnummer 6">
            <a:extLst>
              <a:ext uri="{FF2B5EF4-FFF2-40B4-BE49-F238E27FC236}">
                <a16:creationId xmlns:a16="http://schemas.microsoft.com/office/drawing/2014/main" id="{7EEE76E3-9B0C-0944-8534-14FE3B9619C1}"/>
              </a:ext>
            </a:extLst>
          </p:cNvPr>
          <p:cNvSpPr>
            <a:spLocks noGrp="1"/>
          </p:cNvSpPr>
          <p:nvPr>
            <p:ph type="sldNum" sz="quarter" idx="15"/>
          </p:nvPr>
        </p:nvSpPr>
        <p:spPr/>
        <p:txBody>
          <a:bodyPr/>
          <a:lstStyle>
            <a:lvl1pPr>
              <a:defRPr/>
            </a:lvl1pPr>
          </a:lstStyle>
          <a:p>
            <a:pPr>
              <a:defRPr/>
            </a:pPr>
            <a:fld id="{71BD65D7-8EC7-0449-AEDE-2A21E0E7DAFF}" type="slidenum">
              <a:rPr lang="sv-SE" noProof="0"/>
              <a:pPr>
                <a:defRPr/>
              </a:pPr>
              <a:t>‹#›</a:t>
            </a:fld>
            <a:endParaRPr lang="sv-SE" noProof="0" dirty="0"/>
          </a:p>
        </p:txBody>
      </p:sp>
      <p:sp>
        <p:nvSpPr>
          <p:cNvPr id="7" name="Rubrik 1">
            <a:extLst>
              <a:ext uri="{FF2B5EF4-FFF2-40B4-BE49-F238E27FC236}">
                <a16:creationId xmlns:a16="http://schemas.microsoft.com/office/drawing/2014/main" id="{1D594FCF-FD49-4445-962F-DB8516A47183}"/>
              </a:ext>
            </a:extLst>
          </p:cNvPr>
          <p:cNvSpPr>
            <a:spLocks noGrp="1"/>
          </p:cNvSpPr>
          <p:nvPr>
            <p:ph type="title" hasCustomPrompt="1"/>
          </p:nvPr>
        </p:nvSpPr>
        <p:spPr>
          <a:xfrm>
            <a:off x="838200" y="903908"/>
            <a:ext cx="7239001" cy="724867"/>
          </a:xfrm>
          <a:prstGeom prst="rect">
            <a:avLst/>
          </a:prstGeom>
        </p:spPr>
        <p:txBody>
          <a:bodyPr anchor="ctr" anchorCtr="0">
            <a:noAutofit/>
          </a:bodyPr>
          <a:lstStyle>
            <a:lvl1pPr algn="l">
              <a:defRPr/>
            </a:lvl1pPr>
          </a:lstStyle>
          <a:p>
            <a:r>
              <a:rPr lang="sv-SE" noProof="0" dirty="0"/>
              <a:t>Med en </a:t>
            </a:r>
            <a:r>
              <a:rPr lang="sv-SE" noProof="0" dirty="0" err="1"/>
              <a:t>rubrikrad</a:t>
            </a:r>
            <a:endParaRPr lang="sv-SE" noProof="0" dirty="0"/>
          </a:p>
        </p:txBody>
      </p:sp>
      <p:sp>
        <p:nvSpPr>
          <p:cNvPr id="8" name="Platshållare för innehåll 2">
            <a:extLst>
              <a:ext uri="{FF2B5EF4-FFF2-40B4-BE49-F238E27FC236}">
                <a16:creationId xmlns:a16="http://schemas.microsoft.com/office/drawing/2014/main" id="{E31730C5-A061-A64D-9809-39ABB79FC628}"/>
              </a:ext>
            </a:extLst>
          </p:cNvPr>
          <p:cNvSpPr>
            <a:spLocks noGrp="1"/>
          </p:cNvSpPr>
          <p:nvPr>
            <p:ph idx="16"/>
          </p:nvPr>
        </p:nvSpPr>
        <p:spPr>
          <a:xfrm>
            <a:off x="8306718" y="903908"/>
            <a:ext cx="3047081" cy="4824863"/>
          </a:xfrm>
          <a:prstGeom prst="rect">
            <a:avLst/>
          </a:prstGeom>
        </p:spPr>
        <p:txBody>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53955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vå delar bild_ 2 rubrikrader">
    <p:spTree>
      <p:nvGrpSpPr>
        <p:cNvPr id="1" name=""/>
        <p:cNvGrpSpPr/>
        <p:nvPr/>
      </p:nvGrpSpPr>
      <p:grpSpPr>
        <a:xfrm>
          <a:off x="0" y="0"/>
          <a:ext cx="0" cy="0"/>
          <a:chOff x="0" y="0"/>
          <a:chExt cx="0" cy="0"/>
        </a:xfrm>
      </p:grpSpPr>
      <p:sp>
        <p:nvSpPr>
          <p:cNvPr id="8" name="Rubrik 1"/>
          <p:cNvSpPr>
            <a:spLocks noGrp="1"/>
          </p:cNvSpPr>
          <p:nvPr>
            <p:ph type="title" hasCustomPrompt="1"/>
          </p:nvPr>
        </p:nvSpPr>
        <p:spPr>
          <a:xfrm>
            <a:off x="838200" y="903908"/>
            <a:ext cx="7239001" cy="1432800"/>
          </a:xfrm>
          <a:prstGeom prst="rect">
            <a:avLst/>
          </a:prstGeom>
        </p:spPr>
        <p:txBody>
          <a:bodyPr anchor="ctr">
            <a:noAutofit/>
          </a:bodyPr>
          <a:lstStyle/>
          <a:p>
            <a:r>
              <a:rPr lang="sv-SE" noProof="0" dirty="0"/>
              <a:t>Med Två raders rubrik</a:t>
            </a:r>
            <a:br>
              <a:rPr lang="sv-SE" noProof="0" dirty="0"/>
            </a:br>
            <a:r>
              <a:rPr lang="sv-SE" noProof="0" dirty="0"/>
              <a:t>Med Två raders rubrik </a:t>
            </a:r>
          </a:p>
        </p:txBody>
      </p:sp>
      <p:sp>
        <p:nvSpPr>
          <p:cNvPr id="10" name="Platshållare för innehåll 2"/>
          <p:cNvSpPr>
            <a:spLocks noGrp="1"/>
          </p:cNvSpPr>
          <p:nvPr>
            <p:ph idx="1"/>
          </p:nvPr>
        </p:nvSpPr>
        <p:spPr>
          <a:xfrm>
            <a:off x="838201" y="2461164"/>
            <a:ext cx="7239000" cy="3267607"/>
          </a:xfrm>
          <a:prstGeom prst="rect">
            <a:avLst/>
          </a:prstGeom>
        </p:spPr>
        <p:txBody>
          <a:bodyPr/>
          <a:lstStyle>
            <a:lvl2pPr marL="742950" indent="-285750">
              <a:buFont typeface="Arial" panose="020B0604020202020204" pitchFamily="34" charset="0"/>
              <a:buChar char="•"/>
              <a:defRPr>
                <a:solidFill>
                  <a:schemeClr val="tx2"/>
                </a:solidFill>
              </a:defRPr>
            </a:lvl2pPr>
            <a:lvl3pPr marL="1200150" indent="-285750">
              <a:buFont typeface="Arial" panose="020B0604020202020204" pitchFamily="34" charset="0"/>
              <a:buChar char="•"/>
              <a:defRPr>
                <a:solidFill>
                  <a:schemeClr val="tx2"/>
                </a:solidFill>
              </a:defRPr>
            </a:lvl3pPr>
            <a:lvl4pPr marL="1657350" indent="-285750">
              <a:buFont typeface="Arial" panose="020B0604020202020204" pitchFamily="34" charset="0"/>
              <a:buChar char="•"/>
              <a:defRPr>
                <a:solidFill>
                  <a:schemeClr val="tx2"/>
                </a:solidFill>
              </a:defRPr>
            </a:lvl4pPr>
            <a:lvl5pPr marL="2000250" indent="-171450">
              <a:buFont typeface="Arial" panose="020B0604020202020204" pitchFamily="34" charset="0"/>
              <a:buChar char="•"/>
              <a:defRPr>
                <a:solidFill>
                  <a:schemeClr val="tx2"/>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5" name="Platshållare för datum 4">
            <a:extLst>
              <a:ext uri="{FF2B5EF4-FFF2-40B4-BE49-F238E27FC236}">
                <a16:creationId xmlns:a16="http://schemas.microsoft.com/office/drawing/2014/main" id="{B2299653-DD28-CF47-8448-C962735223DC}"/>
              </a:ext>
            </a:extLst>
          </p:cNvPr>
          <p:cNvSpPr>
            <a:spLocks noGrp="1"/>
          </p:cNvSpPr>
          <p:nvPr>
            <p:ph type="dt" sz="half" idx="14"/>
          </p:nvPr>
        </p:nvSpPr>
        <p:spPr>
          <a:xfrm>
            <a:off x="5214938" y="6375400"/>
            <a:ext cx="1063625" cy="204788"/>
          </a:xfrm>
        </p:spPr>
        <p:txBody>
          <a:bodyPr/>
          <a:lstStyle>
            <a:lvl1pPr>
              <a:defRPr/>
            </a:lvl1pPr>
          </a:lstStyle>
          <a:p>
            <a:pPr>
              <a:defRPr/>
            </a:pPr>
            <a:fld id="{DD95B11D-1967-4A4F-958A-77E66ED084C6}" type="datetime1">
              <a:rPr lang="sv-SE" noProof="0"/>
              <a:pPr>
                <a:defRPr/>
              </a:pPr>
              <a:t>2025-06-19</a:t>
            </a:fld>
            <a:endParaRPr lang="sv-SE" noProof="0" dirty="0"/>
          </a:p>
        </p:txBody>
      </p:sp>
      <p:sp>
        <p:nvSpPr>
          <p:cNvPr id="6" name="Platshållare för bildnummer 6">
            <a:extLst>
              <a:ext uri="{FF2B5EF4-FFF2-40B4-BE49-F238E27FC236}">
                <a16:creationId xmlns:a16="http://schemas.microsoft.com/office/drawing/2014/main" id="{7EEE76E3-9B0C-0944-8534-14FE3B9619C1}"/>
              </a:ext>
            </a:extLst>
          </p:cNvPr>
          <p:cNvSpPr>
            <a:spLocks noGrp="1"/>
          </p:cNvSpPr>
          <p:nvPr>
            <p:ph type="sldNum" sz="quarter" idx="15"/>
          </p:nvPr>
        </p:nvSpPr>
        <p:spPr/>
        <p:txBody>
          <a:bodyPr/>
          <a:lstStyle>
            <a:lvl1pPr>
              <a:defRPr/>
            </a:lvl1pPr>
          </a:lstStyle>
          <a:p>
            <a:pPr>
              <a:defRPr/>
            </a:pPr>
            <a:fld id="{71BD65D7-8EC7-0449-AEDE-2A21E0E7DAFF}" type="slidenum">
              <a:rPr lang="sv-SE" noProof="0"/>
              <a:pPr>
                <a:defRPr/>
              </a:pPr>
              <a:t>‹#›</a:t>
            </a:fld>
            <a:endParaRPr lang="sv-SE" noProof="0" dirty="0"/>
          </a:p>
        </p:txBody>
      </p:sp>
      <p:sp>
        <p:nvSpPr>
          <p:cNvPr id="9" name="Platshållare för innehåll 2">
            <a:extLst>
              <a:ext uri="{FF2B5EF4-FFF2-40B4-BE49-F238E27FC236}">
                <a16:creationId xmlns:a16="http://schemas.microsoft.com/office/drawing/2014/main" id="{DAD692CB-57F0-A24B-80A5-2F245A365C84}"/>
              </a:ext>
            </a:extLst>
          </p:cNvPr>
          <p:cNvSpPr>
            <a:spLocks noGrp="1"/>
          </p:cNvSpPr>
          <p:nvPr>
            <p:ph idx="16"/>
          </p:nvPr>
        </p:nvSpPr>
        <p:spPr>
          <a:xfrm>
            <a:off x="8306718" y="903908"/>
            <a:ext cx="3047081" cy="4824863"/>
          </a:xfrm>
          <a:prstGeom prst="rect">
            <a:avLst/>
          </a:prstGeom>
        </p:spPr>
        <p:txBody>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206454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sido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8304641" y="0"/>
            <a:ext cx="3887360" cy="6858000"/>
          </a:xfrm>
          <a:prstGeom prst="rect">
            <a:avLst/>
          </a:prstGeom>
        </p:spPr>
        <p:txBody>
          <a:bodyPr rtlCol="0">
            <a:noAutofit/>
          </a:bodyPr>
          <a:lstStyle>
            <a:lvl1pPr marL="0" indent="0" algn="ctr">
              <a:buFontTx/>
              <a:buNone/>
              <a:defRPr/>
            </a:lvl1pPr>
          </a:lstStyle>
          <a:p>
            <a:pPr lvl="0"/>
            <a:r>
              <a:rPr lang="sv-SE" noProof="0"/>
              <a:t>Klicka på ikonen för att lägga till en bild</a:t>
            </a:r>
            <a:endParaRPr lang="sv-SE" noProof="0" dirty="0"/>
          </a:p>
        </p:txBody>
      </p:sp>
      <p:sp>
        <p:nvSpPr>
          <p:cNvPr id="8" name="Rubrik 1"/>
          <p:cNvSpPr>
            <a:spLocks noGrp="1"/>
          </p:cNvSpPr>
          <p:nvPr>
            <p:ph type="title"/>
          </p:nvPr>
        </p:nvSpPr>
        <p:spPr>
          <a:xfrm>
            <a:off x="838200" y="903908"/>
            <a:ext cx="7239001" cy="1432800"/>
          </a:xfrm>
          <a:prstGeom prst="rect">
            <a:avLst/>
          </a:prstGeom>
        </p:spPr>
        <p:txBody>
          <a:bodyPr anchor="ctr">
            <a:noAutofit/>
          </a:bodyPr>
          <a:lstStyle/>
          <a:p>
            <a:r>
              <a:rPr lang="sv-SE" noProof="0"/>
              <a:t>Klicka här för att ändra mall för rubrikformat</a:t>
            </a:r>
            <a:endParaRPr lang="sv-SE" noProof="0" dirty="0"/>
          </a:p>
        </p:txBody>
      </p:sp>
      <p:sp>
        <p:nvSpPr>
          <p:cNvPr id="10" name="Platshållare för innehåll 2"/>
          <p:cNvSpPr>
            <a:spLocks noGrp="1"/>
          </p:cNvSpPr>
          <p:nvPr>
            <p:ph idx="1"/>
          </p:nvPr>
        </p:nvSpPr>
        <p:spPr>
          <a:xfrm>
            <a:off x="838201" y="2461164"/>
            <a:ext cx="7239000" cy="3492927"/>
          </a:xfrm>
          <a:prstGeom prst="rect">
            <a:avLst/>
          </a:prstGeom>
        </p:spPr>
        <p:txBody>
          <a:bodyPr/>
          <a:lstStyle>
            <a:lvl2pPr marL="742950" indent="-285750">
              <a:buFont typeface="Arial" panose="020B0604020202020204" pitchFamily="34" charset="0"/>
              <a:buChar char="•"/>
              <a:defRPr>
                <a:solidFill>
                  <a:schemeClr val="tx2"/>
                </a:solidFill>
              </a:defRPr>
            </a:lvl2pPr>
            <a:lvl3pPr marL="1200150" indent="-285750">
              <a:buFont typeface="Arial" panose="020B0604020202020204" pitchFamily="34" charset="0"/>
              <a:buChar char="•"/>
              <a:defRPr>
                <a:solidFill>
                  <a:schemeClr val="tx2"/>
                </a:solidFill>
              </a:defRPr>
            </a:lvl3pPr>
            <a:lvl4pPr marL="1657350" indent="-285750">
              <a:buFont typeface="Arial" panose="020B0604020202020204" pitchFamily="34" charset="0"/>
              <a:buChar char="•"/>
              <a:defRPr>
                <a:solidFill>
                  <a:schemeClr val="tx2"/>
                </a:solidFill>
              </a:defRPr>
            </a:lvl4pPr>
            <a:lvl5pPr marL="2000250" indent="-171450">
              <a:buFont typeface="Arial" panose="020B0604020202020204" pitchFamily="34" charset="0"/>
              <a:buChar char="•"/>
              <a:defRPr>
                <a:solidFill>
                  <a:schemeClr val="tx2"/>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5" name="Platshållare för datum 4">
            <a:extLst>
              <a:ext uri="{FF2B5EF4-FFF2-40B4-BE49-F238E27FC236}">
                <a16:creationId xmlns:a16="http://schemas.microsoft.com/office/drawing/2014/main" id="{0A427D26-69F5-8F47-A45C-CDF1867C2CF1}"/>
              </a:ext>
            </a:extLst>
          </p:cNvPr>
          <p:cNvSpPr>
            <a:spLocks noGrp="1"/>
          </p:cNvSpPr>
          <p:nvPr>
            <p:ph type="dt" sz="half" idx="14"/>
          </p:nvPr>
        </p:nvSpPr>
        <p:spPr>
          <a:xfrm>
            <a:off x="5214938" y="6375400"/>
            <a:ext cx="1063625" cy="204788"/>
          </a:xfrm>
        </p:spPr>
        <p:txBody>
          <a:bodyPr/>
          <a:lstStyle>
            <a:lvl1pPr>
              <a:defRPr/>
            </a:lvl1pPr>
          </a:lstStyle>
          <a:p>
            <a:pPr>
              <a:defRPr/>
            </a:pPr>
            <a:fld id="{7DF57A21-27B5-B147-853A-F90A016EA7A1}" type="datetime1">
              <a:rPr lang="sv-SE" noProof="0"/>
              <a:pPr>
                <a:defRPr/>
              </a:pPr>
              <a:t>2025-06-19</a:t>
            </a:fld>
            <a:endParaRPr lang="sv-SE" noProof="0" dirty="0"/>
          </a:p>
        </p:txBody>
      </p:sp>
      <p:sp>
        <p:nvSpPr>
          <p:cNvPr id="6" name="Platshållare för bildnummer 6">
            <a:extLst>
              <a:ext uri="{FF2B5EF4-FFF2-40B4-BE49-F238E27FC236}">
                <a16:creationId xmlns:a16="http://schemas.microsoft.com/office/drawing/2014/main" id="{A6D7196B-1F80-DF49-ADD7-0D775B9B6016}"/>
              </a:ext>
            </a:extLst>
          </p:cNvPr>
          <p:cNvSpPr>
            <a:spLocks noGrp="1"/>
          </p:cNvSpPr>
          <p:nvPr>
            <p:ph type="sldNum" sz="quarter" idx="15"/>
          </p:nvPr>
        </p:nvSpPr>
        <p:spPr/>
        <p:txBody>
          <a:bodyPr/>
          <a:lstStyle>
            <a:lvl1pPr>
              <a:defRPr/>
            </a:lvl1pPr>
          </a:lstStyle>
          <a:p>
            <a:pPr>
              <a:defRPr/>
            </a:pPr>
            <a:fld id="{F41514FB-A87E-1646-83DC-0392DDC02FBC}" type="slidenum">
              <a:rPr lang="sv-SE" noProof="0"/>
              <a:pPr>
                <a:defRPr/>
              </a:pPr>
              <a:t>‹#›</a:t>
            </a:fld>
            <a:endParaRPr lang="sv-SE" noProof="0" dirty="0"/>
          </a:p>
        </p:txBody>
      </p:sp>
    </p:spTree>
    <p:extLst>
      <p:ext uri="{BB962C8B-B14F-4D97-AF65-F5344CB8AC3E}">
        <p14:creationId xmlns:p14="http://schemas.microsoft.com/office/powerpoint/2010/main" val="423267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63C6EF13-1D00-3B47-B327-DA84A0C982BF}"/>
              </a:ext>
            </a:extLst>
          </p:cNvPr>
          <p:cNvSpPr>
            <a:spLocks noGrp="1" noChangeArrowheads="1"/>
          </p:cNvSpPr>
          <p:nvPr>
            <p:ph type="title"/>
          </p:nvPr>
        </p:nvSpPr>
        <p:spPr bwMode="auto">
          <a:xfrm>
            <a:off x="838200" y="669925"/>
            <a:ext cx="72390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lvl="0"/>
            <a:r>
              <a:rPr lang="sv-SE" altLang="sv-SE" noProof="0" dirty="0"/>
              <a:t>Klicka här för att ändra mall för rubrikformat</a:t>
            </a:r>
          </a:p>
        </p:txBody>
      </p:sp>
      <p:sp>
        <p:nvSpPr>
          <p:cNvPr id="1027" name="Platshållare för text 2">
            <a:extLst>
              <a:ext uri="{FF2B5EF4-FFF2-40B4-BE49-F238E27FC236}">
                <a16:creationId xmlns:a16="http://schemas.microsoft.com/office/drawing/2014/main" id="{49DE6176-1845-B048-8CC5-AEAF3EA75E77}"/>
              </a:ext>
            </a:extLst>
          </p:cNvPr>
          <p:cNvSpPr>
            <a:spLocks noGrp="1" noChangeArrowheads="1"/>
          </p:cNvSpPr>
          <p:nvPr>
            <p:ph type="body" idx="1"/>
          </p:nvPr>
        </p:nvSpPr>
        <p:spPr bwMode="auto">
          <a:xfrm>
            <a:off x="838200" y="2101850"/>
            <a:ext cx="72390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noProof="0" dirty="0"/>
              <a:t>Redigera format för bakgrundstext</a:t>
            </a:r>
          </a:p>
        </p:txBody>
      </p:sp>
      <p:sp>
        <p:nvSpPr>
          <p:cNvPr id="4" name="Platshållare för datum 3">
            <a:extLst>
              <a:ext uri="{FF2B5EF4-FFF2-40B4-BE49-F238E27FC236}">
                <a16:creationId xmlns:a16="http://schemas.microsoft.com/office/drawing/2014/main" id="{48428B88-5C07-D34B-BAE2-FBD2C23D2C1B}"/>
              </a:ext>
            </a:extLst>
          </p:cNvPr>
          <p:cNvSpPr>
            <a:spLocks noGrp="1"/>
          </p:cNvSpPr>
          <p:nvPr>
            <p:ph type="dt" sz="half" idx="2"/>
          </p:nvPr>
        </p:nvSpPr>
        <p:spPr>
          <a:xfrm>
            <a:off x="5184775" y="6369050"/>
            <a:ext cx="1063625" cy="204788"/>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bg1"/>
                </a:solidFill>
                <a:latin typeface="+mn-lt"/>
              </a:defRPr>
            </a:lvl1pPr>
          </a:lstStyle>
          <a:p>
            <a:pPr>
              <a:defRPr/>
            </a:pPr>
            <a:fld id="{219649AA-9F49-4745-8A9D-449A23837FBA}" type="datetime1">
              <a:rPr lang="sv-SE" noProof="0"/>
              <a:pPr>
                <a:defRPr/>
              </a:pPr>
              <a:t>2025-06-19</a:t>
            </a:fld>
            <a:endParaRPr lang="sv-SE" noProof="0" dirty="0"/>
          </a:p>
        </p:txBody>
      </p:sp>
      <p:sp>
        <p:nvSpPr>
          <p:cNvPr id="6" name="Platshållare för bildnummer 5">
            <a:extLst>
              <a:ext uri="{FF2B5EF4-FFF2-40B4-BE49-F238E27FC236}">
                <a16:creationId xmlns:a16="http://schemas.microsoft.com/office/drawing/2014/main" id="{AD533E3E-8BA8-4A45-A9A6-1956CD016CAF}"/>
              </a:ext>
            </a:extLst>
          </p:cNvPr>
          <p:cNvSpPr>
            <a:spLocks noGrp="1"/>
          </p:cNvSpPr>
          <p:nvPr>
            <p:ph type="sldNum" sz="quarter" idx="4"/>
          </p:nvPr>
        </p:nvSpPr>
        <p:spPr>
          <a:xfrm>
            <a:off x="7534275" y="6369050"/>
            <a:ext cx="542925" cy="204788"/>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bg1"/>
                </a:solidFill>
                <a:latin typeface="+mn-lt"/>
              </a:defRPr>
            </a:lvl1pPr>
          </a:lstStyle>
          <a:p>
            <a:pPr>
              <a:defRPr/>
            </a:pPr>
            <a:fld id="{E4560A9C-CE77-9542-B52D-E09202E12B80}" type="slidenum">
              <a:rPr lang="sv-SE" noProof="0"/>
              <a:pPr>
                <a:defRPr/>
              </a:pPr>
              <a:t>‹#›</a:t>
            </a:fld>
            <a:endParaRPr lang="sv-SE" noProof="0" dirty="0"/>
          </a:p>
        </p:txBody>
      </p:sp>
      <p:pic>
        <p:nvPicPr>
          <p:cNvPr id="1030" name="Bildobjekt 9">
            <a:extLst>
              <a:ext uri="{FF2B5EF4-FFF2-40B4-BE49-F238E27FC236}">
                <a16:creationId xmlns:a16="http://schemas.microsoft.com/office/drawing/2014/main" id="{C25E1B03-AF54-1846-AD92-FDAF72A2DCD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815638" y="5880100"/>
            <a:ext cx="10080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718" r:id="rId3"/>
    <p:sldLayoutId id="2147483699" r:id="rId4"/>
    <p:sldLayoutId id="2147483700" r:id="rId5"/>
    <p:sldLayoutId id="2147483719" r:id="rId6"/>
    <p:sldLayoutId id="2147483701" r:id="rId7"/>
    <p:sldLayoutId id="2147483717" r:id="rId8"/>
    <p:sldLayoutId id="2147483703" r:id="rId9"/>
    <p:sldLayoutId id="2147483715" r:id="rId10"/>
    <p:sldLayoutId id="2147483720" r:id="rId11"/>
    <p:sldLayoutId id="2147483704" r:id="rId12"/>
    <p:sldLayoutId id="2147483716"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21" r:id="rId24"/>
  </p:sldLayoutIdLst>
  <p:hf sldNum="0" hdr="0" ftr="0" dt="0"/>
  <p:txStyles>
    <p:title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p:titleStyle>
    <p:bodyStyle>
      <a:lvl1pPr marL="457200" indent="-457200" algn="l" rtl="0" eaLnBrk="1" fontAlgn="base" hangingPunct="1">
        <a:lnSpc>
          <a:spcPct val="90000"/>
        </a:lnSpc>
        <a:spcBef>
          <a:spcPts val="1000"/>
        </a:spcBef>
        <a:spcAft>
          <a:spcPct val="0"/>
        </a:spcAft>
        <a:buClr>
          <a:schemeClr val="accent1"/>
        </a:buClr>
        <a:buSzPct val="100000"/>
        <a:buFont typeface="Systemtypsnitt normalt"/>
        <a:buChar char="•"/>
        <a:defRPr sz="3000" kern="1200">
          <a:solidFill>
            <a:schemeClr val="tx2"/>
          </a:solidFill>
          <a:latin typeface="+mn-lt"/>
          <a:ea typeface="+mn-ea"/>
          <a:cs typeface="+mn-cs"/>
        </a:defRPr>
      </a:lvl1pPr>
      <a:lvl2pPr marL="457200" indent="0" algn="l" rtl="0" eaLnBrk="1" fontAlgn="base" hangingPunct="1">
        <a:lnSpc>
          <a:spcPct val="90000"/>
        </a:lnSpc>
        <a:spcBef>
          <a:spcPts val="500"/>
        </a:spcBef>
        <a:spcAft>
          <a:spcPct val="0"/>
        </a:spcAft>
        <a:buClr>
          <a:schemeClr val="accent1"/>
        </a:buClr>
        <a:buSzPct val="100000"/>
        <a:buFont typeface="Calibri" panose="020F0502020204030204" pitchFamily="34" charset="0"/>
        <a:buNone/>
        <a:defRPr kern="1200">
          <a:solidFill>
            <a:schemeClr val="accent2"/>
          </a:solidFill>
          <a:latin typeface="+mn-lt"/>
          <a:ea typeface="+mn-ea"/>
          <a:cs typeface="+mn-cs"/>
        </a:defRPr>
      </a:lvl2pPr>
      <a:lvl3pPr marL="914400" indent="0" algn="l" rtl="0" eaLnBrk="1" fontAlgn="base" hangingPunct="1">
        <a:lnSpc>
          <a:spcPct val="90000"/>
        </a:lnSpc>
        <a:spcBef>
          <a:spcPts val="500"/>
        </a:spcBef>
        <a:spcAft>
          <a:spcPct val="0"/>
        </a:spcAft>
        <a:buClr>
          <a:schemeClr val="accent1"/>
        </a:buClr>
        <a:buSzPct val="100000"/>
        <a:buFont typeface="Calibri" panose="020F0502020204030204" pitchFamily="34" charset="0"/>
        <a:buNone/>
        <a:defRPr sz="1600" kern="1200">
          <a:solidFill>
            <a:schemeClr val="accent2"/>
          </a:solidFill>
          <a:latin typeface="+mn-lt"/>
          <a:ea typeface="+mn-ea"/>
          <a:cs typeface="+mn-cs"/>
        </a:defRPr>
      </a:lvl3pPr>
      <a:lvl4pPr marL="1371600" indent="0" algn="l" rtl="0" eaLnBrk="1" fontAlgn="base" hangingPunct="1">
        <a:lnSpc>
          <a:spcPct val="90000"/>
        </a:lnSpc>
        <a:spcBef>
          <a:spcPts val="500"/>
        </a:spcBef>
        <a:spcAft>
          <a:spcPct val="0"/>
        </a:spcAft>
        <a:buClr>
          <a:schemeClr val="accent1"/>
        </a:buClr>
        <a:buSzPct val="100000"/>
        <a:buFont typeface="Calibri" panose="020F0502020204030204" pitchFamily="34" charset="0"/>
        <a:buNone/>
        <a:defRPr sz="1400" kern="1200">
          <a:solidFill>
            <a:schemeClr val="accent2"/>
          </a:solidFill>
          <a:latin typeface="+mn-lt"/>
          <a:ea typeface="+mn-ea"/>
          <a:cs typeface="+mn-cs"/>
        </a:defRPr>
      </a:lvl4pPr>
      <a:lvl5pPr marL="1828800" indent="0" algn="l" rtl="0" eaLnBrk="1" fontAlgn="base" hangingPunct="1">
        <a:lnSpc>
          <a:spcPct val="90000"/>
        </a:lnSpc>
        <a:spcBef>
          <a:spcPts val="500"/>
        </a:spcBef>
        <a:spcAft>
          <a:spcPct val="0"/>
        </a:spcAft>
        <a:buClr>
          <a:schemeClr val="accent1"/>
        </a:buClr>
        <a:buSzPct val="100000"/>
        <a:buFont typeface="Calibri" panose="020F0502020204030204" pitchFamily="34" charset="0"/>
        <a:buNone/>
        <a:defRPr sz="12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efrag.org/sites/default/files/media/document/2024-12/Question%20ID%20177%20%E2%80%93%20Mapping%20of%20sustainability%20matters%20to%20topical%20disclosures%20%28Q%26A%20ID%20177%29%202.pdf" TargetMode="External"/><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68341E1-DA5B-88FD-4E08-7D3063E8343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141" b="12141"/>
          <a:stretch/>
        </p:blipFill>
        <p:spPr>
          <a:xfrm>
            <a:off x="20" y="10"/>
            <a:ext cx="12191980" cy="4014778"/>
          </a:xfrm>
          <a:prstGeom prst="rect">
            <a:avLst/>
          </a:prstGeom>
          <a:noFill/>
        </p:spPr>
      </p:pic>
      <p:sp>
        <p:nvSpPr>
          <p:cNvPr id="10" name="Subtitle 2">
            <a:extLst>
              <a:ext uri="{FF2B5EF4-FFF2-40B4-BE49-F238E27FC236}">
                <a16:creationId xmlns:a16="http://schemas.microsoft.com/office/drawing/2014/main" id="{94549C35-8A0C-1314-61E6-915C6D8DFD58}"/>
              </a:ext>
            </a:extLst>
          </p:cNvPr>
          <p:cNvSpPr>
            <a:spLocks noGrp="1"/>
          </p:cNvSpPr>
          <p:nvPr>
            <p:ph type="subTitle" idx="1"/>
          </p:nvPr>
        </p:nvSpPr>
        <p:spPr>
          <a:xfrm>
            <a:off x="813992" y="5428281"/>
            <a:ext cx="7581862" cy="1084645"/>
          </a:xfrm>
        </p:spPr>
        <p:txBody>
          <a:bodyPr/>
          <a:lstStyle/>
          <a:p>
            <a:r>
              <a:rPr lang="sv-SE" dirty="0"/>
              <a:t>–</a:t>
            </a:r>
            <a:r>
              <a:rPr lang="en-US" dirty="0"/>
              <a:t> Om </a:t>
            </a:r>
            <a:r>
              <a:rPr lang="en-US" dirty="0" err="1"/>
              <a:t>vägledningen</a:t>
            </a:r>
            <a:r>
              <a:rPr lang="en-US" dirty="0"/>
              <a:t> i </a:t>
            </a:r>
            <a:r>
              <a:rPr lang="en-US" dirty="0" err="1"/>
              <a:t>korthet</a:t>
            </a:r>
            <a:r>
              <a:rPr lang="en-US" dirty="0"/>
              <a:t>.</a:t>
            </a:r>
          </a:p>
        </p:txBody>
      </p:sp>
      <p:sp>
        <p:nvSpPr>
          <p:cNvPr id="2" name="Title 1">
            <a:extLst>
              <a:ext uri="{FF2B5EF4-FFF2-40B4-BE49-F238E27FC236}">
                <a16:creationId xmlns:a16="http://schemas.microsoft.com/office/drawing/2014/main" id="{A402CB17-FD1F-2499-DEA4-A3F6C9EC4772}"/>
              </a:ext>
            </a:extLst>
          </p:cNvPr>
          <p:cNvSpPr>
            <a:spLocks noGrp="1"/>
          </p:cNvSpPr>
          <p:nvPr>
            <p:ph type="ctrTitle"/>
          </p:nvPr>
        </p:nvSpPr>
        <p:spPr>
          <a:xfrm>
            <a:off x="813992" y="4486630"/>
            <a:ext cx="9848565" cy="941651"/>
          </a:xfrm>
        </p:spPr>
        <p:txBody>
          <a:bodyPr wrap="square" anchor="ctr">
            <a:noAutofit/>
          </a:bodyPr>
          <a:lstStyle/>
          <a:p>
            <a:r>
              <a:rPr lang="sv-SE" sz="3200" b="1" u="none" dirty="0"/>
              <a:t>Hållbarhetsrapportering enligt EU:s nya direktiv, CSRD</a:t>
            </a:r>
            <a:br>
              <a:rPr lang="sv-SE" sz="3200" u="none" dirty="0"/>
            </a:br>
            <a:r>
              <a:rPr lang="sv-SE" sz="3200" u="none" dirty="0"/>
              <a:t>Tolkning och tillämpning för livsmedelsaktörer</a:t>
            </a:r>
          </a:p>
        </p:txBody>
      </p:sp>
    </p:spTree>
    <p:extLst>
      <p:ext uri="{BB962C8B-B14F-4D97-AF65-F5344CB8AC3E}">
        <p14:creationId xmlns:p14="http://schemas.microsoft.com/office/powerpoint/2010/main" val="2795937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D88A21F-9A71-6757-1383-7AD725B5B926}"/>
              </a:ext>
            </a:extLst>
          </p:cNvPr>
          <p:cNvSpPr/>
          <p:nvPr/>
        </p:nvSpPr>
        <p:spPr>
          <a:xfrm rot="16200000">
            <a:off x="-2832201" y="2832201"/>
            <a:ext cx="6858000" cy="1193598"/>
          </a:xfrm>
          <a:prstGeom prst="rect">
            <a:avLst/>
          </a:prstGeom>
          <a:solidFill>
            <a:srgbClr val="DFDFD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F4F4C">
                  <a:lumMod val="40000"/>
                  <a:lumOff val="60000"/>
                </a:srgbClr>
              </a:solidFill>
              <a:effectLst/>
              <a:uLnTx/>
              <a:uFillTx/>
              <a:latin typeface="Calibri"/>
              <a:ea typeface="+mn-ea"/>
              <a:cs typeface="+mn-cs"/>
            </a:endParaRPr>
          </a:p>
        </p:txBody>
      </p:sp>
      <p:cxnSp>
        <p:nvCxnSpPr>
          <p:cNvPr id="4" name="Rak koppling 3">
            <a:extLst>
              <a:ext uri="{FF2B5EF4-FFF2-40B4-BE49-F238E27FC236}">
                <a16:creationId xmlns:a16="http://schemas.microsoft.com/office/drawing/2014/main" id="{4B3DBFD5-A36A-3009-79EB-5992040D1629}"/>
              </a:ext>
            </a:extLst>
          </p:cNvPr>
          <p:cNvCxnSpPr>
            <a:cxnSpLocks/>
            <a:stCxn id="3" idx="1"/>
          </p:cNvCxnSpPr>
          <p:nvPr/>
        </p:nvCxnSpPr>
        <p:spPr>
          <a:xfrm flipH="1" flipV="1">
            <a:off x="583996" y="0"/>
            <a:ext cx="12803" cy="685800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1" name="Platshållare för text 10">
            <a:extLst>
              <a:ext uri="{FF2B5EF4-FFF2-40B4-BE49-F238E27FC236}">
                <a16:creationId xmlns:a16="http://schemas.microsoft.com/office/drawing/2014/main" id="{FDDFC607-D48D-5C80-75AB-5CF41E132086}"/>
              </a:ext>
            </a:extLst>
          </p:cNvPr>
          <p:cNvSpPr>
            <a:spLocks noGrp="1"/>
          </p:cNvSpPr>
          <p:nvPr>
            <p:ph type="body" sz="quarter" idx="13"/>
          </p:nvPr>
        </p:nvSpPr>
        <p:spPr/>
        <p:txBody>
          <a:bodyPr/>
          <a:lstStyle/>
          <a:p>
            <a:r>
              <a:rPr lang="sv-SE" sz="1100" dirty="0"/>
              <a:t> 👉Läs mer om övriga centrala frågor på s. 43-45.</a:t>
            </a:r>
          </a:p>
        </p:txBody>
      </p:sp>
      <p:sp>
        <p:nvSpPr>
          <p:cNvPr id="14" name="textruta 13">
            <a:extLst>
              <a:ext uri="{FF2B5EF4-FFF2-40B4-BE49-F238E27FC236}">
                <a16:creationId xmlns:a16="http://schemas.microsoft.com/office/drawing/2014/main" id="{CF8F0978-7952-3355-9623-2A41554E0E32}"/>
              </a:ext>
            </a:extLst>
          </p:cNvPr>
          <p:cNvSpPr txBox="1"/>
          <p:nvPr/>
        </p:nvSpPr>
        <p:spPr>
          <a:xfrm>
            <a:off x="-63705" y="875466"/>
            <a:ext cx="1295401" cy="680955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Förstå hur CSRD påverkar din verksamhet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Kartlägg verksamhetens värdekedja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E1-E5 Centrala miljöfrågor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S1-S4 Centrala sociala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ESRS G1 Centrala frågor om bolagsstyrning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b="1" i="1" dirty="0"/>
              <a:t>Övriga centrala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Genomför dubbel väsentlighetsanalys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Uppdatera strategi och planera för rapportering</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Rapportera</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p:txBody>
      </p:sp>
      <p:graphicFrame>
        <p:nvGraphicFramePr>
          <p:cNvPr id="5" name="Tabell 4">
            <a:extLst>
              <a:ext uri="{FF2B5EF4-FFF2-40B4-BE49-F238E27FC236}">
                <a16:creationId xmlns:a16="http://schemas.microsoft.com/office/drawing/2014/main" id="{5A13E007-2DB5-19DE-6D40-BAD6BB9215A8}"/>
              </a:ext>
            </a:extLst>
          </p:cNvPr>
          <p:cNvGraphicFramePr>
            <a:graphicFrameLocks noGrp="1"/>
          </p:cNvGraphicFramePr>
          <p:nvPr/>
        </p:nvGraphicFramePr>
        <p:xfrm>
          <a:off x="1664926" y="2440625"/>
          <a:ext cx="8862148" cy="2180936"/>
        </p:xfrm>
        <a:graphic>
          <a:graphicData uri="http://schemas.openxmlformats.org/drawingml/2006/table">
            <a:tbl>
              <a:tblPr>
                <a:tableStyleId>{69C7853C-536D-4A76-A0AE-DD22124D55A5}</a:tableStyleId>
              </a:tblPr>
              <a:tblGrid>
                <a:gridCol w="2971190">
                  <a:extLst>
                    <a:ext uri="{9D8B030D-6E8A-4147-A177-3AD203B41FA5}">
                      <a16:colId xmlns:a16="http://schemas.microsoft.com/office/drawing/2014/main" val="2834880725"/>
                    </a:ext>
                  </a:extLst>
                </a:gridCol>
                <a:gridCol w="5890958">
                  <a:extLst>
                    <a:ext uri="{9D8B030D-6E8A-4147-A177-3AD203B41FA5}">
                      <a16:colId xmlns:a16="http://schemas.microsoft.com/office/drawing/2014/main" val="1878058525"/>
                    </a:ext>
                  </a:extLst>
                </a:gridCol>
              </a:tblGrid>
              <a:tr h="188851">
                <a:tc>
                  <a:txBody>
                    <a:bodyPr/>
                    <a:lstStyle/>
                    <a:p>
                      <a:r>
                        <a:rPr lang="sv-SE" sz="1200" b="1" dirty="0"/>
                        <a:t>Försörjningstrygghet</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rowSpan="2">
                  <a:txBody>
                    <a:bodyPr/>
                    <a:lstStyle/>
                    <a:p>
                      <a:r>
                        <a:rPr lang="sv-SE" sz="1200" dirty="0"/>
                        <a:t>🛡️ Beroende av import (t.ex. diesel, tillsatser) kan orsaka produktionsstopp. </a:t>
                      </a:r>
                      <a:br>
                        <a:rPr lang="sv-SE" sz="1200" dirty="0"/>
                      </a:br>
                      <a:r>
                        <a:rPr lang="sv-SE" sz="1200" dirty="0"/>
                        <a:t>🛡️ Avsaknad av beredskapslager ökar risken för tomma butikshyllor vid störningar. </a:t>
                      </a:r>
                      <a:br>
                        <a:rPr lang="sv-SE" sz="1200" dirty="0"/>
                      </a:br>
                      <a:r>
                        <a:rPr lang="sv-SE" sz="1200" dirty="0"/>
                        <a:t>🛡️ Brist på alternativa betalningssystem förvärrar krissituationer. </a:t>
                      </a:r>
                      <a:br>
                        <a:rPr lang="sv-SE" sz="1200" dirty="0"/>
                      </a:br>
                      <a:r>
                        <a:rPr lang="sv-SE" sz="1200" dirty="0"/>
                        <a:t>🛡️ Låg diversifiering av leverantörer och teknik ökar sårbarheten. </a:t>
                      </a:r>
                      <a:br>
                        <a:rPr lang="sv-SE" sz="1200" dirty="0"/>
                      </a:br>
                      <a:r>
                        <a:rPr lang="sv-SE" sz="1200" dirty="0"/>
                        <a:t>🛡️ Lokal produktion och lagerinvesteringar kan stärka motståndskraft.</a:t>
                      </a:r>
                      <a:endParaRPr lang="sv-SE" sz="1200" b="0" dirty="0"/>
                    </a:p>
                  </a:txBody>
                  <a:tcPr marL="30803" marR="30803" marT="15402" marB="15402">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8340987"/>
                  </a:ext>
                </a:extLst>
              </a:tr>
              <a:tr h="839168">
                <a:tc>
                  <a:txBody>
                    <a:bodyPr/>
                    <a:lstStyle/>
                    <a:p>
                      <a:endParaRPr lang="sv-SE" sz="1200" b="0"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sv-SE" sz="1200"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77061054"/>
                  </a:ext>
                </a:extLst>
              </a:tr>
              <a:tr h="1036320">
                <a:tc>
                  <a:txBody>
                    <a:bodyPr/>
                    <a:lstStyle/>
                    <a:p>
                      <a:r>
                        <a:rPr lang="sv-SE" sz="1200" b="1" kern="1200" dirty="0">
                          <a:solidFill>
                            <a:schemeClr val="dk1"/>
                          </a:solidFill>
                          <a:latin typeface="+mn-lt"/>
                          <a:ea typeface="+mn-ea"/>
                          <a:cs typeface="+mn-cs"/>
                        </a:rPr>
                        <a:t>Teknologisk utveckling</a:t>
                      </a:r>
                    </a:p>
                  </a:txBody>
                  <a:tcPr>
                    <a:lnL w="6350" cap="flat" cmpd="sng" algn="ctr">
                      <a:noFill/>
                      <a:prstDash val="solid"/>
                      <a:miter lim="800000"/>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200" b="0" kern="1200" dirty="0">
                          <a:solidFill>
                            <a:schemeClr val="dk1"/>
                          </a:solidFill>
                          <a:latin typeface="+mn-lt"/>
                          <a:ea typeface="+mn-ea"/>
                          <a:cs typeface="+mn-cs"/>
                        </a:rPr>
                        <a:t>💻 </a:t>
                      </a:r>
                      <a:r>
                        <a:rPr lang="sv-SE" sz="1200" dirty="0"/>
                        <a:t>AI i lagerstyrning och logistik kan minska svinn och klimatpåverkan. </a:t>
                      </a:r>
                      <a:br>
                        <a:rPr lang="sv-SE" sz="1200" dirty="0"/>
                      </a:br>
                      <a:r>
                        <a:rPr lang="sv-SE" sz="1200" b="0" kern="1200" dirty="0">
                          <a:solidFill>
                            <a:schemeClr val="dk1"/>
                          </a:solidFill>
                          <a:latin typeface="+mn-lt"/>
                          <a:ea typeface="+mn-ea"/>
                          <a:cs typeface="+mn-cs"/>
                        </a:rPr>
                        <a:t>💻 </a:t>
                      </a:r>
                      <a:r>
                        <a:rPr lang="sv-SE" sz="1200" dirty="0"/>
                        <a:t>Digitalisering skapar beroende av realtidsdata – avbrott kan påverka livsmedelsförsörjning. </a:t>
                      </a:r>
                      <a:br>
                        <a:rPr lang="sv-SE" sz="1200" dirty="0"/>
                      </a:br>
                      <a:r>
                        <a:rPr lang="sv-SE" sz="1200" b="0" kern="1200" dirty="0">
                          <a:solidFill>
                            <a:schemeClr val="dk1"/>
                          </a:solidFill>
                          <a:latin typeface="+mn-lt"/>
                          <a:ea typeface="+mn-ea"/>
                          <a:cs typeface="+mn-cs"/>
                        </a:rPr>
                        <a:t>💻 </a:t>
                      </a:r>
                      <a:r>
                        <a:rPr lang="sv-SE" sz="1200" dirty="0"/>
                        <a:t>Beroende av externa plattformar medför risk för driftstörningar och dataläckor. </a:t>
                      </a:r>
                      <a:br>
                        <a:rPr lang="sv-SE" sz="1200" dirty="0"/>
                      </a:br>
                      <a:r>
                        <a:rPr lang="sv-SE" sz="1200" b="0" kern="1200" dirty="0">
                          <a:solidFill>
                            <a:schemeClr val="dk1"/>
                          </a:solidFill>
                          <a:latin typeface="+mn-lt"/>
                          <a:ea typeface="+mn-ea"/>
                          <a:cs typeface="+mn-cs"/>
                        </a:rPr>
                        <a:t>💻 </a:t>
                      </a:r>
                      <a:r>
                        <a:rPr lang="sv-SE" sz="1200" dirty="0"/>
                        <a:t>Prediktiv dataanalys möjliggör effektivisering. </a:t>
                      </a:r>
                      <a:br>
                        <a:rPr lang="sv-SE" sz="1200" dirty="0"/>
                      </a:br>
                      <a:r>
                        <a:rPr lang="sv-SE" sz="1200" b="0" kern="1200" dirty="0">
                          <a:solidFill>
                            <a:schemeClr val="dk1"/>
                          </a:solidFill>
                          <a:latin typeface="+mn-lt"/>
                          <a:ea typeface="+mn-ea"/>
                          <a:cs typeface="+mn-cs"/>
                        </a:rPr>
                        <a:t>💻 </a:t>
                      </a:r>
                      <a:r>
                        <a:rPr lang="sv-SE" sz="1200" dirty="0"/>
                        <a:t>Otydlig reglering av ny bioteknik kan hämma innovation och skapa osäkerhet.</a:t>
                      </a:r>
                      <a:endParaRPr lang="sv-SE" sz="1200" b="0" dirty="0"/>
                    </a:p>
                  </a:txBody>
                  <a:tcPr marL="30803" marR="30803" marT="15402" marB="15402">
                    <a:lnL w="6350" cap="flat" cmpd="sng" algn="ctr">
                      <a:noFill/>
                      <a:prstDash val="solid"/>
                      <a:miter lim="800000"/>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2754328"/>
                  </a:ext>
                </a:extLst>
              </a:tr>
            </a:tbl>
          </a:graphicData>
        </a:graphic>
      </p:graphicFrame>
      <p:sp>
        <p:nvSpPr>
          <p:cNvPr id="6" name="Title 1">
            <a:extLst>
              <a:ext uri="{FF2B5EF4-FFF2-40B4-BE49-F238E27FC236}">
                <a16:creationId xmlns:a16="http://schemas.microsoft.com/office/drawing/2014/main" id="{7E1F0640-9D8B-1CE5-F996-9341ECAC814F}"/>
              </a:ext>
            </a:extLst>
          </p:cNvPr>
          <p:cNvSpPr txBox="1">
            <a:spLocks noChangeArrowheads="1"/>
          </p:cNvSpPr>
          <p:nvPr/>
        </p:nvSpPr>
        <p:spPr bwMode="auto">
          <a:xfrm>
            <a:off x="1569720" y="1425672"/>
            <a:ext cx="6675511" cy="7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a:lstStyle>
          <a:p>
            <a:r>
              <a:rPr lang="sv-SE" altLang="sv-SE" sz="1400" dirty="0"/>
              <a:t>Livsmedelsbranschens ansvar stannar inte vid vardaglig produktion. I en värld med ökade klimatförändringar, geopolitiska spänningar och tekniska beroenden krävs att sektorn bidrar till samhällets förmåga att hantera kriser – och att fortsätta fungera även vid störningar.</a:t>
            </a:r>
          </a:p>
        </p:txBody>
      </p:sp>
    </p:spTree>
    <p:extLst>
      <p:ext uri="{BB962C8B-B14F-4D97-AF65-F5344CB8AC3E}">
        <p14:creationId xmlns:p14="http://schemas.microsoft.com/office/powerpoint/2010/main" val="3103672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D88A21F-9A71-6757-1383-7AD725B5B926}"/>
              </a:ext>
            </a:extLst>
          </p:cNvPr>
          <p:cNvSpPr/>
          <p:nvPr/>
        </p:nvSpPr>
        <p:spPr>
          <a:xfrm rot="16200000">
            <a:off x="-2832201" y="2832201"/>
            <a:ext cx="6858000" cy="1193598"/>
          </a:xfrm>
          <a:prstGeom prst="rect">
            <a:avLst/>
          </a:prstGeom>
          <a:solidFill>
            <a:srgbClr val="DFDFD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F4F4C">
                  <a:lumMod val="40000"/>
                  <a:lumOff val="60000"/>
                </a:srgbClr>
              </a:solidFill>
              <a:effectLst/>
              <a:uLnTx/>
              <a:uFillTx/>
              <a:latin typeface="Calibri"/>
              <a:ea typeface="+mn-ea"/>
              <a:cs typeface="+mn-cs"/>
            </a:endParaRPr>
          </a:p>
        </p:txBody>
      </p:sp>
      <p:cxnSp>
        <p:nvCxnSpPr>
          <p:cNvPr id="4" name="Rak koppling 3">
            <a:extLst>
              <a:ext uri="{FF2B5EF4-FFF2-40B4-BE49-F238E27FC236}">
                <a16:creationId xmlns:a16="http://schemas.microsoft.com/office/drawing/2014/main" id="{4B3DBFD5-A36A-3009-79EB-5992040D1629}"/>
              </a:ext>
            </a:extLst>
          </p:cNvPr>
          <p:cNvCxnSpPr>
            <a:cxnSpLocks/>
            <a:stCxn id="3" idx="1"/>
          </p:cNvCxnSpPr>
          <p:nvPr/>
        </p:nvCxnSpPr>
        <p:spPr>
          <a:xfrm flipH="1" flipV="1">
            <a:off x="583996" y="0"/>
            <a:ext cx="12803" cy="685800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48E4F6-5892-D91B-3987-D1FE065913BA}"/>
              </a:ext>
            </a:extLst>
          </p:cNvPr>
          <p:cNvSpPr txBox="1">
            <a:spLocks noChangeArrowheads="1"/>
          </p:cNvSpPr>
          <p:nvPr/>
        </p:nvSpPr>
        <p:spPr bwMode="auto">
          <a:xfrm>
            <a:off x="1569720" y="1425672"/>
            <a:ext cx="7239001" cy="7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a:lstStyle>
          <a:p>
            <a:r>
              <a:rPr lang="sv-SE" altLang="sv-SE" sz="2800" dirty="0"/>
              <a:t>Dubbel väsentlighetsanalys</a:t>
            </a:r>
          </a:p>
        </p:txBody>
      </p:sp>
      <p:sp>
        <p:nvSpPr>
          <p:cNvPr id="11" name="Platshållare för text 10">
            <a:extLst>
              <a:ext uri="{FF2B5EF4-FFF2-40B4-BE49-F238E27FC236}">
                <a16:creationId xmlns:a16="http://schemas.microsoft.com/office/drawing/2014/main" id="{FDDFC607-D48D-5C80-75AB-5CF41E132086}"/>
              </a:ext>
            </a:extLst>
          </p:cNvPr>
          <p:cNvSpPr>
            <a:spLocks noGrp="1"/>
          </p:cNvSpPr>
          <p:nvPr>
            <p:ph type="body" sz="quarter" idx="13"/>
          </p:nvPr>
        </p:nvSpPr>
        <p:spPr/>
        <p:txBody>
          <a:bodyPr/>
          <a:lstStyle/>
          <a:p>
            <a:r>
              <a:rPr lang="sv-SE" sz="1100" dirty="0"/>
              <a:t>👉 Stöd kring intressentdialog och dokumentation finns på s. 16-19.</a:t>
            </a:r>
          </a:p>
        </p:txBody>
      </p:sp>
      <p:sp>
        <p:nvSpPr>
          <p:cNvPr id="14" name="textruta 13">
            <a:extLst>
              <a:ext uri="{FF2B5EF4-FFF2-40B4-BE49-F238E27FC236}">
                <a16:creationId xmlns:a16="http://schemas.microsoft.com/office/drawing/2014/main" id="{CF8F0978-7952-3355-9623-2A41554E0E32}"/>
              </a:ext>
            </a:extLst>
          </p:cNvPr>
          <p:cNvSpPr txBox="1"/>
          <p:nvPr/>
        </p:nvSpPr>
        <p:spPr>
          <a:xfrm>
            <a:off x="-63705" y="875466"/>
            <a:ext cx="1295401" cy="680955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Förstå hur CSRD påverkar din verksamhet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Kartlägg verksamhetens värdekedja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E1-E5 Centrala miljöfrågor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S1-S4 Centrala sociala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ESRS G1 Centrala frågor om bolagsstyrning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Övriga centrala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b="1" i="1" dirty="0"/>
              <a:t>Genomför dubbel väsentlighetsanalys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b="1" i="1" dirty="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Uppdatera strategi och planera för rapportering</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Rapportera</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D5AE2D83-12DB-200F-A25E-AD07F4E2202B}"/>
              </a:ext>
            </a:extLst>
          </p:cNvPr>
          <p:cNvSpPr txBox="1"/>
          <p:nvPr/>
        </p:nvSpPr>
        <p:spPr>
          <a:xfrm>
            <a:off x="1569720" y="2098181"/>
            <a:ext cx="3977640" cy="3600986"/>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sv-SE" sz="1200" dirty="0">
                <a:solidFill>
                  <a:schemeClr val="tx2"/>
                </a:solidFill>
              </a:rPr>
              <a:t>När ämnesspecifika konsekvenser, risker och möjligheter identifierats är det dags att bedöma väsentligheten av dem, det vill säga om de är väsentliga nog att inkludera i hållbarhetsrapporten för att mottagaren av informationen ska förstå hur företaget påverkar och påverkas av sin omvärld. </a:t>
            </a:r>
          </a:p>
          <a:p>
            <a:pPr marL="0" marR="0" lvl="0" indent="0" defTabSz="914400" rtl="0" eaLnBrk="0" fontAlgn="base" latinLnBrk="0" hangingPunct="0">
              <a:lnSpc>
                <a:spcPct val="100000"/>
              </a:lnSpc>
              <a:spcBef>
                <a:spcPct val="0"/>
              </a:spcBef>
              <a:spcAft>
                <a:spcPct val="0"/>
              </a:spcAft>
              <a:buClrTx/>
              <a:buSzTx/>
              <a:buFontTx/>
              <a:buNone/>
              <a:tabLst/>
            </a:pPr>
            <a:endParaRPr lang="sv-SE" sz="1200" dirty="0">
              <a:solidFill>
                <a:schemeClr val="tx2"/>
              </a:solidFill>
            </a:endParaRPr>
          </a:p>
          <a:p>
            <a:pPr marL="0" marR="0" lvl="0" indent="0" defTabSz="914400" rtl="0" eaLnBrk="0" fontAlgn="base" latinLnBrk="0" hangingPunct="0">
              <a:lnSpc>
                <a:spcPct val="100000"/>
              </a:lnSpc>
              <a:spcBef>
                <a:spcPct val="0"/>
              </a:spcBef>
              <a:spcAft>
                <a:spcPct val="0"/>
              </a:spcAft>
              <a:buClrTx/>
              <a:buSzTx/>
              <a:buFontTx/>
              <a:buNone/>
              <a:tabLst/>
            </a:pPr>
            <a:r>
              <a:rPr lang="sv-SE" sz="1200" dirty="0">
                <a:solidFill>
                  <a:schemeClr val="tx2"/>
                </a:solidFill>
              </a:rPr>
              <a:t>Denna bedömning, som görs utifrån väsentlighetskriterier i ESRS, är central för att sålla ut vad som behöver rapporteras. Det betyder att även om företaget kan ha en lång lista med identifierade konsekvenser, risker och möjligheter, är det endast de som bedöms som väsentliga som ska lyftas fram i hållbarhetsrapporten. Dialog med påverkade intressenter kan stötta bedömningen.</a:t>
            </a:r>
          </a:p>
          <a:p>
            <a:pPr marL="0" marR="0" lvl="0" indent="0" defTabSz="914400" rtl="0" eaLnBrk="0" fontAlgn="base" latinLnBrk="0" hangingPunct="0">
              <a:lnSpc>
                <a:spcPct val="100000"/>
              </a:lnSpc>
              <a:spcBef>
                <a:spcPct val="0"/>
              </a:spcBef>
              <a:spcAft>
                <a:spcPct val="0"/>
              </a:spcAft>
              <a:buClrTx/>
              <a:buSzTx/>
              <a:buFontTx/>
              <a:buNone/>
              <a:tabLst/>
            </a:pPr>
            <a:endParaRPr lang="sv-SE" altLang="sv-SE" sz="1200" dirty="0">
              <a:solidFill>
                <a:schemeClr val="tx2"/>
              </a:solidFill>
            </a:endParaRPr>
          </a:p>
          <a:p>
            <a:pPr marL="0" marR="0" lvl="0" indent="0" defTabSz="914400" rtl="0" eaLnBrk="0" fontAlgn="base" latinLnBrk="0" hangingPunct="0">
              <a:lnSpc>
                <a:spcPct val="100000"/>
              </a:lnSpc>
              <a:spcBef>
                <a:spcPct val="0"/>
              </a:spcBef>
              <a:spcAft>
                <a:spcPct val="0"/>
              </a:spcAft>
              <a:buClrTx/>
              <a:buSzTx/>
              <a:buFontTx/>
              <a:buNone/>
              <a:tabLst/>
            </a:pPr>
            <a:r>
              <a:rPr lang="sv-SE" altLang="sv-SE" sz="1200" dirty="0">
                <a:solidFill>
                  <a:schemeClr val="tx2"/>
                </a:solidFill>
              </a:rPr>
              <a:t>Det är viktigt att dokumentera bedömningsprocessen noga – dels för att säkerställa spårbarhet vid uppdatering av analysen, dels för att kunna besvara frågor från den revisor som genomför den översiktliga granskningen. </a:t>
            </a:r>
          </a:p>
        </p:txBody>
      </p:sp>
      <p:pic>
        <p:nvPicPr>
          <p:cNvPr id="34" name="Bildobjekt 48">
            <a:extLst>
              <a:ext uri="{FF2B5EF4-FFF2-40B4-BE49-F238E27FC236}">
                <a16:creationId xmlns:a16="http://schemas.microsoft.com/office/drawing/2014/main" id="{DA24923D-8167-AA1E-41F1-4D8983AB39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752470" y="2531291"/>
            <a:ext cx="2563054" cy="2436092"/>
          </a:xfrm>
          <a:prstGeom prst="rect">
            <a:avLst/>
          </a:prstGeom>
        </p:spPr>
      </p:pic>
      <p:sp>
        <p:nvSpPr>
          <p:cNvPr id="36" name="Rektangel: vikt hörn 51">
            <a:extLst>
              <a:ext uri="{FF2B5EF4-FFF2-40B4-BE49-F238E27FC236}">
                <a16:creationId xmlns:a16="http://schemas.microsoft.com/office/drawing/2014/main" id="{530FA596-F711-32B5-D6F5-E48CD02FA281}"/>
              </a:ext>
            </a:extLst>
          </p:cNvPr>
          <p:cNvSpPr/>
          <p:nvPr/>
        </p:nvSpPr>
        <p:spPr>
          <a:xfrm>
            <a:off x="7146466" y="660173"/>
            <a:ext cx="2030847" cy="1772360"/>
          </a:xfrm>
          <a:prstGeom prst="foldedCorner">
            <a:avLst/>
          </a:prstGeom>
          <a:solidFill>
            <a:schemeClr val="bg2"/>
          </a:solidFill>
          <a:ln w="12700" cap="flat" cmpd="sng" algn="ctr">
            <a:solidFill>
              <a:srgbClr val="3863A0">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kern="0" dirty="0">
                <a:solidFill>
                  <a:srgbClr val="44546A"/>
                </a:solidFill>
                <a:latin typeface="Calibri"/>
              </a:rPr>
              <a:t>Miljöfrågor</a:t>
            </a:r>
            <a:endParaRPr kumimoji="0" lang="sv-SE" sz="1100" b="1" i="0" u="none" strike="noStrike" kern="0" cap="none" spc="0" normalizeH="0" baseline="0" noProof="0" dirty="0">
              <a:ln>
                <a:noFill/>
              </a:ln>
              <a:solidFill>
                <a:srgbClr val="44546A"/>
              </a:solidFill>
              <a:effectLst/>
              <a:uLnTx/>
              <a:uFillTx/>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0" cap="none" spc="0" normalizeH="0" baseline="0" noProof="0" dirty="0">
                <a:ln>
                  <a:noFill/>
                </a:ln>
                <a:solidFill>
                  <a:srgbClr val="44546A"/>
                </a:solidFill>
                <a:effectLst/>
                <a:uLnTx/>
                <a:uFillTx/>
                <a:latin typeface="Calibri"/>
              </a:rPr>
              <a:t>Klimatförändringar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kern="0" dirty="0">
                <a:solidFill>
                  <a:srgbClr val="44546A"/>
                </a:solidFill>
                <a:latin typeface="Calibri"/>
              </a:rPr>
              <a:t>Föroreningar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0" cap="none" spc="0" normalizeH="0" baseline="0" noProof="0" dirty="0">
                <a:ln>
                  <a:noFill/>
                </a:ln>
                <a:solidFill>
                  <a:srgbClr val="44546A"/>
                </a:solidFill>
                <a:effectLst/>
                <a:uLnTx/>
                <a:uFillTx/>
                <a:latin typeface="Calibri"/>
              </a:rPr>
              <a:t>Vatten och marina resurser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kern="0" dirty="0">
                <a:solidFill>
                  <a:srgbClr val="44546A"/>
                </a:solidFill>
                <a:latin typeface="Calibri"/>
              </a:rPr>
              <a:t>Biologisk mångfald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0" cap="none" spc="0" normalizeH="0" baseline="0" noProof="0" dirty="0">
                <a:ln>
                  <a:noFill/>
                </a:ln>
                <a:solidFill>
                  <a:srgbClr val="44546A"/>
                </a:solidFill>
                <a:effectLst/>
                <a:uLnTx/>
                <a:uFillTx/>
                <a:latin typeface="Calibri"/>
              </a:rPr>
              <a:t>Cirkulär ekonomi</a:t>
            </a:r>
          </a:p>
        </p:txBody>
      </p:sp>
      <p:sp>
        <p:nvSpPr>
          <p:cNvPr id="38" name="TextBox 13">
            <a:extLst>
              <a:ext uri="{FF2B5EF4-FFF2-40B4-BE49-F238E27FC236}">
                <a16:creationId xmlns:a16="http://schemas.microsoft.com/office/drawing/2014/main" id="{D6309726-1683-ECC3-F5B7-8EC381E0771E}"/>
              </a:ext>
            </a:extLst>
          </p:cNvPr>
          <p:cNvSpPr txBox="1"/>
          <p:nvPr/>
        </p:nvSpPr>
        <p:spPr>
          <a:xfrm>
            <a:off x="7876538" y="4946257"/>
            <a:ext cx="21636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44546A"/>
                </a:solidFill>
                <a:effectLst/>
                <a:uLnTx/>
                <a:uFillTx/>
                <a:latin typeface="Calibri"/>
                <a:ea typeface="+mn-ea"/>
                <a:cs typeface="+mn-cs"/>
              </a:rPr>
              <a:t>Väsentliga konsekvenser,</a:t>
            </a:r>
            <a:r>
              <a:rPr kumimoji="0" lang="sv-SE" sz="1100" b="1" i="0" u="none" strike="noStrike" kern="1200" cap="none" spc="0" normalizeH="0" noProof="0" dirty="0">
                <a:ln>
                  <a:noFill/>
                </a:ln>
                <a:solidFill>
                  <a:srgbClr val="44546A"/>
                </a:solidFill>
                <a:effectLst/>
                <a:uLnTx/>
                <a:uFillTx/>
                <a:latin typeface="Calibri"/>
                <a:ea typeface="+mn-ea"/>
                <a:cs typeface="+mn-cs"/>
              </a:rPr>
              <a:t> risker och möjligheter</a:t>
            </a:r>
            <a:endParaRPr kumimoji="0" lang="sv-SE" sz="1100" b="1" i="0" u="none" strike="noStrike" kern="1200" cap="none" spc="0" normalizeH="0" baseline="0" noProof="0" dirty="0">
              <a:ln>
                <a:noFill/>
              </a:ln>
              <a:solidFill>
                <a:srgbClr val="44546A"/>
              </a:solidFill>
              <a:effectLst/>
              <a:uLnTx/>
              <a:uFillTx/>
              <a:latin typeface="Calibri"/>
              <a:ea typeface="+mn-ea"/>
              <a:cs typeface="+mn-cs"/>
            </a:endParaRPr>
          </a:p>
        </p:txBody>
      </p:sp>
      <p:sp>
        <p:nvSpPr>
          <p:cNvPr id="35" name="Rektangel: vikt hörn 50">
            <a:extLst>
              <a:ext uri="{FF2B5EF4-FFF2-40B4-BE49-F238E27FC236}">
                <a16:creationId xmlns:a16="http://schemas.microsoft.com/office/drawing/2014/main" id="{C74E8CD2-51DE-4B9A-89E2-7AA704930F39}"/>
              </a:ext>
            </a:extLst>
          </p:cNvPr>
          <p:cNvSpPr/>
          <p:nvPr/>
        </p:nvSpPr>
        <p:spPr>
          <a:xfrm>
            <a:off x="9129440" y="1016549"/>
            <a:ext cx="2372168" cy="1772359"/>
          </a:xfrm>
          <a:prstGeom prst="foldedCorner">
            <a:avLst/>
          </a:prstGeom>
          <a:solidFill>
            <a:schemeClr val="bg2"/>
          </a:solidFill>
          <a:ln w="12700" cap="flat" cmpd="sng" algn="ctr">
            <a:solidFill>
              <a:srgbClr val="3863A0">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0" cap="none" spc="0" normalizeH="0" baseline="0" noProof="0" dirty="0">
                <a:ln>
                  <a:noFill/>
                </a:ln>
                <a:solidFill>
                  <a:srgbClr val="44546A"/>
                </a:solidFill>
                <a:effectLst/>
                <a:uLnTx/>
                <a:uFillTx/>
                <a:latin typeface="Calibri"/>
              </a:rPr>
              <a:t>Sociala frågor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0" cap="none" spc="0" normalizeH="0" baseline="0" noProof="0" dirty="0">
                <a:ln>
                  <a:noFill/>
                </a:ln>
                <a:solidFill>
                  <a:srgbClr val="44546A"/>
                </a:solidFill>
                <a:effectLst/>
                <a:uLnTx/>
                <a:uFillTx/>
                <a:latin typeface="Calibri"/>
              </a:rPr>
              <a:t>Den egna arbetskraften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kern="0" dirty="0">
                <a:solidFill>
                  <a:srgbClr val="44546A"/>
                </a:solidFill>
                <a:latin typeface="Calibri"/>
              </a:rPr>
              <a:t>Arbetskraft i värdekedjan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0" cap="none" spc="0" normalizeH="0" baseline="0" noProof="0" dirty="0">
                <a:ln>
                  <a:noFill/>
                </a:ln>
                <a:solidFill>
                  <a:srgbClr val="44546A"/>
                </a:solidFill>
                <a:effectLst/>
                <a:uLnTx/>
                <a:uFillTx/>
                <a:latin typeface="Calibri"/>
              </a:rPr>
              <a:t>Påverkade samhällen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kern="0" dirty="0">
                <a:solidFill>
                  <a:srgbClr val="44546A"/>
                </a:solidFill>
                <a:latin typeface="Calibri"/>
              </a:rPr>
              <a:t>Konsumenter och slutanvändare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0" cap="none" spc="0" normalizeH="0" baseline="0" noProof="0" dirty="0">
              <a:ln>
                <a:noFill/>
              </a:ln>
              <a:solidFill>
                <a:srgbClr val="44546A"/>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0" cap="none" spc="0" normalizeH="0" baseline="0" noProof="0" dirty="0">
                <a:ln>
                  <a:noFill/>
                </a:ln>
                <a:solidFill>
                  <a:srgbClr val="44546A"/>
                </a:solidFill>
                <a:effectLst/>
                <a:uLnTx/>
                <a:uFillTx/>
                <a:latin typeface="Calibri"/>
                <a:ea typeface="+mn-ea"/>
                <a:cs typeface="+mn-cs"/>
              </a:rPr>
              <a:t>Bolagsstyrning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0" cap="none" spc="0" normalizeH="0" baseline="0" noProof="0" dirty="0">
                <a:ln>
                  <a:noFill/>
                </a:ln>
                <a:solidFill>
                  <a:srgbClr val="44546A"/>
                </a:solidFill>
                <a:effectLst/>
                <a:uLnTx/>
                <a:uFillTx/>
                <a:latin typeface="Calibri"/>
                <a:ea typeface="+mn-ea"/>
                <a:cs typeface="+mn-cs"/>
              </a:rPr>
              <a:t>Affärsuppförande</a:t>
            </a:r>
          </a:p>
        </p:txBody>
      </p:sp>
      <p:sp>
        <p:nvSpPr>
          <p:cNvPr id="40" name="Rektangel: vikt hörn 49">
            <a:extLst>
              <a:ext uri="{FF2B5EF4-FFF2-40B4-BE49-F238E27FC236}">
                <a16:creationId xmlns:a16="http://schemas.microsoft.com/office/drawing/2014/main" id="{E304CC24-4837-5173-FC73-3F77E6385D63}"/>
              </a:ext>
            </a:extLst>
          </p:cNvPr>
          <p:cNvSpPr/>
          <p:nvPr/>
        </p:nvSpPr>
        <p:spPr>
          <a:xfrm>
            <a:off x="6292998" y="1989670"/>
            <a:ext cx="2563054" cy="885725"/>
          </a:xfrm>
          <a:prstGeom prst="foldedCorner">
            <a:avLst/>
          </a:prstGeom>
          <a:solidFill>
            <a:schemeClr val="bg2"/>
          </a:solidFill>
          <a:ln w="12700" cap="flat" cmpd="sng" algn="ctr">
            <a:solidFill>
              <a:srgbClr val="3863A0">
                <a:shade val="50000"/>
              </a:srgbClr>
            </a:solidFill>
            <a:prstDash val="solid"/>
            <a:miter lim="800000"/>
          </a:ln>
          <a:effectLst/>
        </p:spPr>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1" i="0" u="none" strike="noStrike" kern="0" cap="none" spc="0" normalizeH="0" baseline="0" noProof="0" dirty="0">
                <a:ln>
                  <a:noFill/>
                </a:ln>
                <a:solidFill>
                  <a:srgbClr val="44546A"/>
                </a:solidFill>
                <a:effectLst/>
                <a:uLnTx/>
                <a:uFillTx/>
                <a:latin typeface="Calibri"/>
                <a:ea typeface="+mn-ea"/>
                <a:cs typeface="+mn-cs"/>
              </a:rPr>
              <a:t>Branschspecifika hållbarhetsfrågor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kern="0" dirty="0">
                <a:solidFill>
                  <a:srgbClr val="44546A"/>
                </a:solidFill>
                <a:latin typeface="Calibri"/>
              </a:rPr>
              <a:t>Beroenden</a:t>
            </a:r>
            <a:r>
              <a:rPr kumimoji="0" lang="sv-SE" sz="1100" b="1" i="0" u="none" strike="noStrike" kern="0" cap="none" spc="0" normalizeH="0" baseline="0" noProof="0" dirty="0">
                <a:ln>
                  <a:noFill/>
                </a:ln>
                <a:solidFill>
                  <a:srgbClr val="44546A"/>
                </a:solidFill>
                <a:effectLst/>
                <a:uLnTx/>
                <a:uFillTx/>
                <a:latin typeface="Calibri"/>
                <a:ea typeface="+mn-ea"/>
                <a:cs typeface="+mn-cs"/>
              </a:rPr>
              <a:t> </a:t>
            </a:r>
            <a:r>
              <a:rPr kumimoji="0" lang="sv-SE" sz="1100" i="0" u="none" strike="noStrike" kern="0" cap="none" spc="0" normalizeH="0" baseline="0" noProof="0" dirty="0">
                <a:ln>
                  <a:noFill/>
                </a:ln>
                <a:solidFill>
                  <a:srgbClr val="44546A"/>
                </a:solidFill>
                <a:effectLst/>
                <a:uLnTx/>
                <a:uFillTx/>
                <a:latin typeface="Calibri"/>
                <a:ea typeface="+mn-ea"/>
                <a:cs typeface="+mn-cs"/>
              </a:rPr>
              <a:t>av naturresurser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kern="0" dirty="0">
                <a:solidFill>
                  <a:srgbClr val="44546A"/>
                </a:solidFill>
                <a:latin typeface="Calibri"/>
              </a:rPr>
              <a:t>Beroenden </a:t>
            </a:r>
            <a:r>
              <a:rPr lang="sv-SE" sz="1100" kern="0" dirty="0">
                <a:solidFill>
                  <a:srgbClr val="44546A"/>
                </a:solidFill>
                <a:latin typeface="Calibri"/>
              </a:rPr>
              <a:t>av </a:t>
            </a:r>
            <a:r>
              <a:rPr kumimoji="0" lang="sv-SE" sz="1100" i="0" u="none" strike="noStrike" kern="0" cap="none" spc="0" normalizeH="0" baseline="0" noProof="0" dirty="0">
                <a:ln>
                  <a:noFill/>
                </a:ln>
                <a:solidFill>
                  <a:srgbClr val="44546A"/>
                </a:solidFill>
                <a:effectLst/>
                <a:uLnTx/>
                <a:uFillTx/>
                <a:latin typeface="Calibri"/>
                <a:ea typeface="+mn-ea"/>
                <a:cs typeface="+mn-cs"/>
              </a:rPr>
              <a:t>sociala resurser</a:t>
            </a:r>
          </a:p>
        </p:txBody>
      </p:sp>
      <p:cxnSp>
        <p:nvCxnSpPr>
          <p:cNvPr id="5" name="Rak koppling 4">
            <a:extLst>
              <a:ext uri="{FF2B5EF4-FFF2-40B4-BE49-F238E27FC236}">
                <a16:creationId xmlns:a16="http://schemas.microsoft.com/office/drawing/2014/main" id="{27DD1BEB-EA25-1A2D-9AAE-21B17C6C7A83}"/>
              </a:ext>
            </a:extLst>
          </p:cNvPr>
          <p:cNvCxnSpPr>
            <a:cxnSpLocks/>
          </p:cNvCxnSpPr>
          <p:nvPr/>
        </p:nvCxnSpPr>
        <p:spPr>
          <a:xfrm>
            <a:off x="5724525" y="2097000"/>
            <a:ext cx="0" cy="3935936"/>
          </a:xfrm>
          <a:prstGeom prst="line">
            <a:avLst/>
          </a:prstGeom>
          <a:ln w="31750">
            <a:solidFill>
              <a:schemeClr val="accent1">
                <a:alpha val="23000"/>
              </a:schemeClr>
            </a:solidFill>
          </a:ln>
        </p:spPr>
        <p:style>
          <a:lnRef idx="1">
            <a:schemeClr val="accent1"/>
          </a:lnRef>
          <a:fillRef idx="0">
            <a:schemeClr val="accent1"/>
          </a:fillRef>
          <a:effectRef idx="0">
            <a:schemeClr val="accent1"/>
          </a:effectRef>
          <a:fontRef idx="minor">
            <a:schemeClr val="tx1"/>
          </a:fontRef>
        </p:style>
      </p:cxnSp>
      <p:sp>
        <p:nvSpPr>
          <p:cNvPr id="7" name="TextBox 8">
            <a:extLst>
              <a:ext uri="{FF2B5EF4-FFF2-40B4-BE49-F238E27FC236}">
                <a16:creationId xmlns:a16="http://schemas.microsoft.com/office/drawing/2014/main" id="{0DB46208-7D1C-5FF3-236C-AAFAFC71CEF4}"/>
              </a:ext>
            </a:extLst>
          </p:cNvPr>
          <p:cNvSpPr txBox="1"/>
          <p:nvPr/>
        </p:nvSpPr>
        <p:spPr>
          <a:xfrm>
            <a:off x="5893291" y="5302632"/>
            <a:ext cx="5727641" cy="415498"/>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sv-SE" sz="1050" dirty="0">
                <a:solidFill>
                  <a:schemeClr val="tx2"/>
                </a:solidFill>
              </a:rPr>
              <a:t>Figur 4. </a:t>
            </a:r>
            <a:r>
              <a:rPr lang="sv-SE" sz="1050" i="1" dirty="0">
                <a:solidFill>
                  <a:schemeClr val="tx2"/>
                </a:solidFill>
              </a:rPr>
              <a:t>Skiss över den dubbla väsentlighetsanalysen, där konsekvenser, risker och möjligheter identifieras utifrån hållbarhetsfrågor och beroenden och bedöms utifrån ESRS väsentlighetskriterier.</a:t>
            </a:r>
          </a:p>
        </p:txBody>
      </p:sp>
    </p:spTree>
    <p:extLst>
      <p:ext uri="{BB962C8B-B14F-4D97-AF65-F5344CB8AC3E}">
        <p14:creationId xmlns:p14="http://schemas.microsoft.com/office/powerpoint/2010/main" val="246160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D88A21F-9A71-6757-1383-7AD725B5B926}"/>
              </a:ext>
            </a:extLst>
          </p:cNvPr>
          <p:cNvSpPr/>
          <p:nvPr/>
        </p:nvSpPr>
        <p:spPr>
          <a:xfrm rot="16200000">
            <a:off x="-2832201" y="2832201"/>
            <a:ext cx="6858000" cy="1193598"/>
          </a:xfrm>
          <a:prstGeom prst="rect">
            <a:avLst/>
          </a:prstGeom>
          <a:solidFill>
            <a:srgbClr val="DFDFD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F4F4C">
                  <a:lumMod val="40000"/>
                  <a:lumOff val="60000"/>
                </a:srgbClr>
              </a:solidFill>
              <a:effectLst/>
              <a:uLnTx/>
              <a:uFillTx/>
              <a:latin typeface="Calibri"/>
              <a:ea typeface="+mn-ea"/>
              <a:cs typeface="+mn-cs"/>
            </a:endParaRPr>
          </a:p>
        </p:txBody>
      </p:sp>
      <p:cxnSp>
        <p:nvCxnSpPr>
          <p:cNvPr id="4" name="Rak koppling 3">
            <a:extLst>
              <a:ext uri="{FF2B5EF4-FFF2-40B4-BE49-F238E27FC236}">
                <a16:creationId xmlns:a16="http://schemas.microsoft.com/office/drawing/2014/main" id="{4B3DBFD5-A36A-3009-79EB-5992040D1629}"/>
              </a:ext>
            </a:extLst>
          </p:cNvPr>
          <p:cNvCxnSpPr>
            <a:cxnSpLocks/>
            <a:stCxn id="3" idx="1"/>
          </p:cNvCxnSpPr>
          <p:nvPr/>
        </p:nvCxnSpPr>
        <p:spPr>
          <a:xfrm flipH="1" flipV="1">
            <a:off x="583996" y="0"/>
            <a:ext cx="12803" cy="685800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48E4F6-5892-D91B-3987-D1FE065913BA}"/>
              </a:ext>
            </a:extLst>
          </p:cNvPr>
          <p:cNvSpPr txBox="1">
            <a:spLocks noChangeArrowheads="1"/>
          </p:cNvSpPr>
          <p:nvPr/>
        </p:nvSpPr>
        <p:spPr bwMode="auto">
          <a:xfrm>
            <a:off x="1569720" y="1425672"/>
            <a:ext cx="7239001" cy="7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a:lstStyle>
          <a:p>
            <a:r>
              <a:rPr lang="sv-SE" altLang="sv-SE" sz="2800" dirty="0"/>
              <a:t>Konsekventiell väsentlighet</a:t>
            </a:r>
          </a:p>
        </p:txBody>
      </p:sp>
      <p:sp>
        <p:nvSpPr>
          <p:cNvPr id="11" name="Platshållare för text 10">
            <a:extLst>
              <a:ext uri="{FF2B5EF4-FFF2-40B4-BE49-F238E27FC236}">
                <a16:creationId xmlns:a16="http://schemas.microsoft.com/office/drawing/2014/main" id="{FDDFC607-D48D-5C80-75AB-5CF41E132086}"/>
              </a:ext>
            </a:extLst>
          </p:cNvPr>
          <p:cNvSpPr>
            <a:spLocks noGrp="1"/>
          </p:cNvSpPr>
          <p:nvPr>
            <p:ph type="body" sz="quarter" idx="13"/>
          </p:nvPr>
        </p:nvSpPr>
        <p:spPr/>
        <p:txBody>
          <a:bodyPr/>
          <a:lstStyle/>
          <a:p>
            <a:r>
              <a:rPr lang="sv-SE" sz="1100" dirty="0"/>
              <a:t>👉 Ta hjälp av den översiktliga väsentlighetsanalysen i kapitel 3.</a:t>
            </a:r>
          </a:p>
        </p:txBody>
      </p:sp>
      <p:sp>
        <p:nvSpPr>
          <p:cNvPr id="14" name="textruta 13">
            <a:extLst>
              <a:ext uri="{FF2B5EF4-FFF2-40B4-BE49-F238E27FC236}">
                <a16:creationId xmlns:a16="http://schemas.microsoft.com/office/drawing/2014/main" id="{CF8F0978-7952-3355-9623-2A41554E0E32}"/>
              </a:ext>
            </a:extLst>
          </p:cNvPr>
          <p:cNvSpPr txBox="1"/>
          <p:nvPr/>
        </p:nvSpPr>
        <p:spPr>
          <a:xfrm>
            <a:off x="-63705" y="875466"/>
            <a:ext cx="1295401" cy="680955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Förstå hur CSRD påverkar din verksamhet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Kartlägg verksamhetens värdekedja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E1-E5 Centrala miljöfrågor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S1-S4 Centrala sociala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ESRS G1 Centrala frågor om bolagsstyrning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Övriga centrala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b="1" i="1" dirty="0"/>
              <a:t>Genomför dubbel väsentlighetsanalys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b="1" i="1" dirty="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Uppdatera strategi och planera för rapportering</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Rapportera</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D5AE2D83-12DB-200F-A25E-AD07F4E2202B}"/>
              </a:ext>
            </a:extLst>
          </p:cNvPr>
          <p:cNvSpPr txBox="1"/>
          <p:nvPr/>
        </p:nvSpPr>
        <p:spPr>
          <a:xfrm>
            <a:off x="1569720" y="2098181"/>
            <a:ext cx="3977640" cy="3254737"/>
          </a:xfrm>
          <a:prstGeom prst="rect">
            <a:avLst/>
          </a:prstGeom>
          <a:noFill/>
        </p:spPr>
        <p:txBody>
          <a:bodyPr wrap="square" rtlCol="0">
            <a:spAutoFit/>
          </a:bodyPr>
          <a:lstStyle/>
          <a:p>
            <a:r>
              <a:rPr lang="sv-SE" sz="1200" dirty="0">
                <a:solidFill>
                  <a:schemeClr val="tx2"/>
                </a:solidFill>
              </a:rPr>
              <a:t>Bedömning av konsekventiell väsentlighet handlar om att identifiera vilka faktiska eller potentiella konsekvenser företaget har för människor och miljö – och om dessa konsekvenser är tillräckligt allvarliga för att vara väsentliga att rapportera.</a:t>
            </a:r>
            <a:br>
              <a:rPr lang="sv-SE" sz="1200" dirty="0">
                <a:solidFill>
                  <a:schemeClr val="tx2"/>
                </a:solidFill>
              </a:rPr>
            </a:br>
            <a:br>
              <a:rPr lang="sv-SE" sz="1200" dirty="0">
                <a:solidFill>
                  <a:schemeClr val="tx2"/>
                </a:solidFill>
              </a:rPr>
            </a:br>
            <a:r>
              <a:rPr lang="sv-SE" sz="1200" dirty="0">
                <a:solidFill>
                  <a:schemeClr val="tx2"/>
                </a:solidFill>
              </a:rPr>
              <a:t>Bedömningen görs utifrån två  parametrar:</a:t>
            </a:r>
          </a:p>
          <a:p>
            <a:pPr marL="171450" indent="-171450">
              <a:buFont typeface="Arial" panose="020B0604020202020204" pitchFamily="34" charset="0"/>
              <a:buChar char="•"/>
            </a:pPr>
            <a:r>
              <a:rPr lang="sv-SE" sz="1050" b="1" dirty="0">
                <a:solidFill>
                  <a:schemeClr val="tx2"/>
                </a:solidFill>
              </a:rPr>
              <a:t>Sannolikheten</a:t>
            </a:r>
            <a:r>
              <a:rPr lang="sv-SE" sz="1050" dirty="0">
                <a:solidFill>
                  <a:schemeClr val="tx2"/>
                </a:solidFill>
              </a:rPr>
              <a:t> för att konsekvensen inträffar (för potentiella konsekvenser)</a:t>
            </a:r>
          </a:p>
          <a:p>
            <a:pPr marL="171450" indent="-171450">
              <a:buFont typeface="Arial" panose="020B0604020202020204" pitchFamily="34" charset="0"/>
              <a:buChar char="•"/>
            </a:pPr>
            <a:r>
              <a:rPr lang="sv-SE" sz="1050" b="1" dirty="0">
                <a:solidFill>
                  <a:schemeClr val="tx2"/>
                </a:solidFill>
              </a:rPr>
              <a:t>Allvarligheten </a:t>
            </a:r>
            <a:r>
              <a:rPr lang="sv-SE" sz="1050" dirty="0">
                <a:solidFill>
                  <a:schemeClr val="tx2"/>
                </a:solidFill>
              </a:rPr>
              <a:t>i konsekvensen.</a:t>
            </a:r>
            <a:br>
              <a:rPr lang="sv-SE" sz="1200" dirty="0">
                <a:solidFill>
                  <a:schemeClr val="tx2"/>
                </a:solidFill>
              </a:rPr>
            </a:br>
            <a:endParaRPr lang="sv-SE" sz="1200" dirty="0">
              <a:solidFill>
                <a:schemeClr val="tx2"/>
              </a:solidFill>
            </a:endParaRPr>
          </a:p>
          <a:p>
            <a:r>
              <a:rPr lang="sv-SE" sz="1200" dirty="0">
                <a:solidFill>
                  <a:schemeClr val="tx2"/>
                </a:solidFill>
              </a:rPr>
              <a:t>Allvarlighet bedöms i sin tur utifrån tre dimensioner:</a:t>
            </a:r>
          </a:p>
          <a:p>
            <a:pPr marL="228600" indent="-228600">
              <a:buFont typeface="+mj-lt"/>
              <a:buAutoNum type="arabicPeriod"/>
            </a:pPr>
            <a:r>
              <a:rPr lang="sv-SE" sz="1050" b="1" dirty="0">
                <a:solidFill>
                  <a:schemeClr val="tx2"/>
                </a:solidFill>
              </a:rPr>
              <a:t>Skala</a:t>
            </a:r>
            <a:r>
              <a:rPr lang="sv-SE" sz="1050" dirty="0">
                <a:solidFill>
                  <a:schemeClr val="tx2"/>
                </a:solidFill>
              </a:rPr>
              <a:t> – hur allvarlig konsekvensen är för den som påverkas (t.ex. en individ, art, ekosystem eller lokalbefolkning)</a:t>
            </a:r>
          </a:p>
          <a:p>
            <a:pPr marL="228600" indent="-228600">
              <a:buFont typeface="+mj-lt"/>
              <a:buAutoNum type="arabicPeriod"/>
            </a:pPr>
            <a:r>
              <a:rPr lang="sv-SE" sz="1050" b="1" dirty="0">
                <a:solidFill>
                  <a:schemeClr val="tx2"/>
                </a:solidFill>
              </a:rPr>
              <a:t>Omfattning</a:t>
            </a:r>
            <a:r>
              <a:rPr lang="sv-SE" sz="1050" dirty="0">
                <a:solidFill>
                  <a:schemeClr val="tx2"/>
                </a:solidFill>
              </a:rPr>
              <a:t> – hur många som påverkas, hur stor yta, eller hur lång varaktighet</a:t>
            </a:r>
          </a:p>
          <a:p>
            <a:pPr marL="228600" indent="-228600">
              <a:buFont typeface="+mj-lt"/>
              <a:buAutoNum type="arabicPeriod"/>
            </a:pPr>
            <a:r>
              <a:rPr lang="sv-SE" sz="1050" b="1" dirty="0">
                <a:solidFill>
                  <a:schemeClr val="tx2"/>
                </a:solidFill>
              </a:rPr>
              <a:t>Oåterkallelighet</a:t>
            </a:r>
            <a:r>
              <a:rPr lang="sv-SE" sz="1050" dirty="0">
                <a:solidFill>
                  <a:schemeClr val="tx2"/>
                </a:solidFill>
              </a:rPr>
              <a:t> (för negativa konsekvenser) – om skadan går att reparera eller om den är permanent.</a:t>
            </a:r>
          </a:p>
        </p:txBody>
      </p:sp>
      <p:pic>
        <p:nvPicPr>
          <p:cNvPr id="5" name="Bildobjekt 4">
            <a:extLst>
              <a:ext uri="{FF2B5EF4-FFF2-40B4-BE49-F238E27FC236}">
                <a16:creationId xmlns:a16="http://schemas.microsoft.com/office/drawing/2014/main" id="{955949AA-DCFF-46E8-660B-34BBC3B9E7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18366" y="2256113"/>
            <a:ext cx="3009900" cy="2345771"/>
          </a:xfrm>
          <a:prstGeom prst="rect">
            <a:avLst/>
          </a:prstGeom>
        </p:spPr>
      </p:pic>
      <p:cxnSp>
        <p:nvCxnSpPr>
          <p:cNvPr id="7" name="Rak koppling 6">
            <a:extLst>
              <a:ext uri="{FF2B5EF4-FFF2-40B4-BE49-F238E27FC236}">
                <a16:creationId xmlns:a16="http://schemas.microsoft.com/office/drawing/2014/main" id="{6B81B192-A823-B4FE-4177-E1D202EC3750}"/>
              </a:ext>
            </a:extLst>
          </p:cNvPr>
          <p:cNvCxnSpPr>
            <a:cxnSpLocks/>
          </p:cNvCxnSpPr>
          <p:nvPr/>
        </p:nvCxnSpPr>
        <p:spPr>
          <a:xfrm>
            <a:off x="5724525" y="2097000"/>
            <a:ext cx="0" cy="3935936"/>
          </a:xfrm>
          <a:prstGeom prst="line">
            <a:avLst/>
          </a:prstGeom>
          <a:ln w="31750">
            <a:solidFill>
              <a:schemeClr val="accent1">
                <a:alpha val="23000"/>
              </a:schemeClr>
            </a:solidFill>
          </a:ln>
        </p:spPr>
        <p:style>
          <a:lnRef idx="1">
            <a:schemeClr val="accent1"/>
          </a:lnRef>
          <a:fillRef idx="0">
            <a:schemeClr val="accent1"/>
          </a:fillRef>
          <a:effectRef idx="0">
            <a:schemeClr val="accent1"/>
          </a:effectRef>
          <a:fontRef idx="minor">
            <a:schemeClr val="tx1"/>
          </a:fontRef>
        </p:style>
      </p:cxnSp>
      <p:sp>
        <p:nvSpPr>
          <p:cNvPr id="8" name="TextBox 8">
            <a:extLst>
              <a:ext uri="{FF2B5EF4-FFF2-40B4-BE49-F238E27FC236}">
                <a16:creationId xmlns:a16="http://schemas.microsoft.com/office/drawing/2014/main" id="{65FBB604-7CC2-30EE-9FC3-F033AD703ABC}"/>
              </a:ext>
            </a:extLst>
          </p:cNvPr>
          <p:cNvSpPr txBox="1"/>
          <p:nvPr/>
        </p:nvSpPr>
        <p:spPr>
          <a:xfrm>
            <a:off x="5631361" y="4693664"/>
            <a:ext cx="3977639" cy="25391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sv-SE" sz="1050" dirty="0">
                <a:solidFill>
                  <a:schemeClr val="tx2"/>
                </a:solidFill>
              </a:rPr>
              <a:t>Figur 5. </a:t>
            </a:r>
            <a:r>
              <a:rPr lang="sv-SE" sz="1050" i="1" dirty="0">
                <a:solidFill>
                  <a:schemeClr val="tx2"/>
                </a:solidFill>
              </a:rPr>
              <a:t>Skiss över ESRS väsentlighetskriterier för konsekvenser.</a:t>
            </a:r>
          </a:p>
        </p:txBody>
      </p:sp>
    </p:spTree>
    <p:extLst>
      <p:ext uri="{BB962C8B-B14F-4D97-AF65-F5344CB8AC3E}">
        <p14:creationId xmlns:p14="http://schemas.microsoft.com/office/powerpoint/2010/main" val="115613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D88A21F-9A71-6757-1383-7AD725B5B926}"/>
              </a:ext>
            </a:extLst>
          </p:cNvPr>
          <p:cNvSpPr/>
          <p:nvPr/>
        </p:nvSpPr>
        <p:spPr>
          <a:xfrm rot="16200000">
            <a:off x="-2832201" y="2832201"/>
            <a:ext cx="6858000" cy="1193598"/>
          </a:xfrm>
          <a:prstGeom prst="rect">
            <a:avLst/>
          </a:prstGeom>
          <a:solidFill>
            <a:srgbClr val="DFDFD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F4F4C">
                  <a:lumMod val="40000"/>
                  <a:lumOff val="60000"/>
                </a:srgbClr>
              </a:solidFill>
              <a:effectLst/>
              <a:uLnTx/>
              <a:uFillTx/>
              <a:latin typeface="Calibri"/>
              <a:ea typeface="+mn-ea"/>
              <a:cs typeface="+mn-cs"/>
            </a:endParaRPr>
          </a:p>
        </p:txBody>
      </p:sp>
      <p:cxnSp>
        <p:nvCxnSpPr>
          <p:cNvPr id="4" name="Rak koppling 3">
            <a:extLst>
              <a:ext uri="{FF2B5EF4-FFF2-40B4-BE49-F238E27FC236}">
                <a16:creationId xmlns:a16="http://schemas.microsoft.com/office/drawing/2014/main" id="{4B3DBFD5-A36A-3009-79EB-5992040D1629}"/>
              </a:ext>
            </a:extLst>
          </p:cNvPr>
          <p:cNvCxnSpPr>
            <a:cxnSpLocks/>
            <a:stCxn id="3" idx="1"/>
          </p:cNvCxnSpPr>
          <p:nvPr/>
        </p:nvCxnSpPr>
        <p:spPr>
          <a:xfrm flipH="1" flipV="1">
            <a:off x="583996" y="0"/>
            <a:ext cx="12803" cy="685800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48E4F6-5892-D91B-3987-D1FE065913BA}"/>
              </a:ext>
            </a:extLst>
          </p:cNvPr>
          <p:cNvSpPr txBox="1">
            <a:spLocks noChangeArrowheads="1"/>
          </p:cNvSpPr>
          <p:nvPr/>
        </p:nvSpPr>
        <p:spPr bwMode="auto">
          <a:xfrm>
            <a:off x="1569720" y="1425672"/>
            <a:ext cx="7239001" cy="7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a:lstStyle>
          <a:p>
            <a:r>
              <a:rPr lang="sv-SE" altLang="sv-SE" sz="2800" dirty="0"/>
              <a:t>Finansiell väsentlighet</a:t>
            </a:r>
          </a:p>
        </p:txBody>
      </p:sp>
      <p:sp>
        <p:nvSpPr>
          <p:cNvPr id="11" name="Platshållare för text 10">
            <a:extLst>
              <a:ext uri="{FF2B5EF4-FFF2-40B4-BE49-F238E27FC236}">
                <a16:creationId xmlns:a16="http://schemas.microsoft.com/office/drawing/2014/main" id="{FDDFC607-D48D-5C80-75AB-5CF41E132086}"/>
              </a:ext>
            </a:extLst>
          </p:cNvPr>
          <p:cNvSpPr>
            <a:spLocks noGrp="1"/>
          </p:cNvSpPr>
          <p:nvPr>
            <p:ph type="body" sz="quarter" idx="13"/>
          </p:nvPr>
        </p:nvSpPr>
        <p:spPr/>
        <p:txBody>
          <a:bodyPr/>
          <a:lstStyle/>
          <a:p>
            <a:r>
              <a:rPr lang="sv-SE" sz="1100" dirty="0"/>
              <a:t>👉 Ta hjälp av den översiktliga väsentlighetsanalysen i kapitel 3.</a:t>
            </a:r>
          </a:p>
        </p:txBody>
      </p:sp>
      <p:sp>
        <p:nvSpPr>
          <p:cNvPr id="14" name="textruta 13">
            <a:extLst>
              <a:ext uri="{FF2B5EF4-FFF2-40B4-BE49-F238E27FC236}">
                <a16:creationId xmlns:a16="http://schemas.microsoft.com/office/drawing/2014/main" id="{CF8F0978-7952-3355-9623-2A41554E0E32}"/>
              </a:ext>
            </a:extLst>
          </p:cNvPr>
          <p:cNvSpPr txBox="1"/>
          <p:nvPr/>
        </p:nvSpPr>
        <p:spPr>
          <a:xfrm>
            <a:off x="-63705" y="875466"/>
            <a:ext cx="1295401" cy="680955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Förstå hur CSRD påverkar din verksamhet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Kartlägg verksamhetens värdekedja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E1-E5 Centrala miljöfrågor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S1-S4 Centrala sociala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ESRS G1 Centrala frågor om bolagsstyrning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Övriga centrala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b="1" i="1" dirty="0"/>
              <a:t>Genomför dubbel väsentlighetsanalys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b="1" i="1" dirty="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Uppdatera strategi och planera för rapportering</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Rapportera</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D5AE2D83-12DB-200F-A25E-AD07F4E2202B}"/>
              </a:ext>
            </a:extLst>
          </p:cNvPr>
          <p:cNvSpPr txBox="1"/>
          <p:nvPr/>
        </p:nvSpPr>
        <p:spPr>
          <a:xfrm>
            <a:off x="1569720" y="2098181"/>
            <a:ext cx="3977640" cy="3624069"/>
          </a:xfrm>
          <a:prstGeom prst="rect">
            <a:avLst/>
          </a:prstGeom>
          <a:noFill/>
        </p:spPr>
        <p:txBody>
          <a:bodyPr wrap="square" rtlCol="0">
            <a:spAutoFit/>
          </a:bodyPr>
          <a:lstStyle/>
          <a:p>
            <a:r>
              <a:rPr lang="sv-SE" sz="1200" dirty="0">
                <a:solidFill>
                  <a:schemeClr val="tx2"/>
                </a:solidFill>
              </a:rPr>
              <a:t>Bedömning av finansiell väsentlighet handlar om att identifiera vilka hållbarhetsrelaterade risker och möjligheter som kan få en väsentlig effekt på företagets ekonomi.</a:t>
            </a:r>
          </a:p>
          <a:p>
            <a:endParaRPr lang="sv-SE" sz="1200" dirty="0">
              <a:solidFill>
                <a:schemeClr val="tx2"/>
              </a:solidFill>
            </a:endParaRPr>
          </a:p>
          <a:p>
            <a:r>
              <a:rPr lang="sv-SE" sz="1200" dirty="0">
                <a:solidFill>
                  <a:schemeClr val="tx2"/>
                </a:solidFill>
              </a:rPr>
              <a:t>Bedömningen baseras på två parametrar:</a:t>
            </a:r>
          </a:p>
          <a:p>
            <a:pPr marL="228600" indent="-228600">
              <a:buFont typeface="Arial" panose="020B0604020202020204" pitchFamily="34" charset="0"/>
              <a:buChar char="•"/>
            </a:pPr>
            <a:r>
              <a:rPr lang="sv-SE" sz="1050" b="1" dirty="0">
                <a:solidFill>
                  <a:schemeClr val="tx2"/>
                </a:solidFill>
              </a:rPr>
              <a:t>Sannolikheten </a:t>
            </a:r>
            <a:r>
              <a:rPr lang="sv-SE" sz="1050" dirty="0">
                <a:solidFill>
                  <a:schemeClr val="tx2"/>
                </a:solidFill>
              </a:rPr>
              <a:t>att effekten inträffar</a:t>
            </a:r>
          </a:p>
          <a:p>
            <a:pPr marL="228600" indent="-228600">
              <a:buFont typeface="Arial" panose="020B0604020202020204" pitchFamily="34" charset="0"/>
              <a:buChar char="•"/>
            </a:pPr>
            <a:r>
              <a:rPr lang="sv-SE" sz="1050" b="1" dirty="0">
                <a:solidFill>
                  <a:schemeClr val="tx2"/>
                </a:solidFill>
              </a:rPr>
              <a:t>Den potentiella finansiella effekten</a:t>
            </a:r>
            <a:r>
              <a:rPr lang="sv-SE" sz="1050" dirty="0">
                <a:solidFill>
                  <a:schemeClr val="tx2"/>
                </a:solidFill>
              </a:rPr>
              <a:t>, det vill säga hur stor påverkan effekten skulle kunna få</a:t>
            </a:r>
          </a:p>
          <a:p>
            <a:endParaRPr lang="sv-SE" sz="1200" dirty="0">
              <a:solidFill>
                <a:schemeClr val="tx2"/>
              </a:solidFill>
            </a:endParaRPr>
          </a:p>
          <a:p>
            <a:r>
              <a:rPr lang="sv-SE" sz="1200" dirty="0">
                <a:solidFill>
                  <a:schemeClr val="tx2"/>
                </a:solidFill>
              </a:rPr>
              <a:t>Den finansiella effekten kan uttryckas i form av påverkan på exempelvis omsättning, resultat, investeringar eller riskprofil – oavsett om det sker på kort eller lång sikt. </a:t>
            </a:r>
            <a:br>
              <a:rPr lang="sv-SE" sz="1200" dirty="0">
                <a:solidFill>
                  <a:schemeClr val="tx2"/>
                </a:solidFill>
              </a:rPr>
            </a:br>
            <a:br>
              <a:rPr lang="sv-SE" sz="1200" dirty="0">
                <a:solidFill>
                  <a:schemeClr val="tx2"/>
                </a:solidFill>
              </a:rPr>
            </a:br>
            <a:r>
              <a:rPr lang="sv-SE" sz="1200" dirty="0">
                <a:solidFill>
                  <a:schemeClr val="tx2"/>
                </a:solidFill>
              </a:rPr>
              <a:t>I livsmedelsbranschen uppstår sådana effekter ofta genom:</a:t>
            </a:r>
          </a:p>
          <a:p>
            <a:pPr marL="171450" indent="-171450">
              <a:buFont typeface="Arial" panose="020B0604020202020204" pitchFamily="34" charset="0"/>
              <a:buChar char="•"/>
            </a:pPr>
            <a:r>
              <a:rPr lang="sv-SE" sz="1050" dirty="0">
                <a:solidFill>
                  <a:schemeClr val="tx2"/>
                </a:solidFill>
              </a:rPr>
              <a:t>Resursberoenden (t.ex. pris och tillgång på vatten, energi, förpackningar)</a:t>
            </a:r>
          </a:p>
          <a:p>
            <a:pPr marL="171450" indent="-171450">
              <a:buFont typeface="Arial" panose="020B0604020202020204" pitchFamily="34" charset="0"/>
              <a:buChar char="•"/>
            </a:pPr>
            <a:r>
              <a:rPr lang="sv-SE" sz="1050" dirty="0">
                <a:solidFill>
                  <a:schemeClr val="tx2"/>
                </a:solidFill>
              </a:rPr>
              <a:t>Förändrad lagstiftning (t.ex. märkning, importregler, spårbarhetskrav)</a:t>
            </a:r>
          </a:p>
          <a:p>
            <a:pPr marL="171450" indent="-171450">
              <a:buFont typeface="Arial" panose="020B0604020202020204" pitchFamily="34" charset="0"/>
              <a:buChar char="•"/>
            </a:pPr>
            <a:r>
              <a:rPr lang="sv-SE" sz="1050" dirty="0">
                <a:solidFill>
                  <a:schemeClr val="tx2"/>
                </a:solidFill>
              </a:rPr>
              <a:t>Leverantörsrelationer (t.ex. arbetsvillkor eller miljöproblem som påverkar produktion och varumärke).</a:t>
            </a:r>
          </a:p>
        </p:txBody>
      </p:sp>
      <p:pic>
        <p:nvPicPr>
          <p:cNvPr id="7" name="Bildobjekt 6">
            <a:extLst>
              <a:ext uri="{FF2B5EF4-FFF2-40B4-BE49-F238E27FC236}">
                <a16:creationId xmlns:a16="http://schemas.microsoft.com/office/drawing/2014/main" id="{29EE638E-7B47-E889-A731-56EF560187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34086" y="2023799"/>
            <a:ext cx="4739490" cy="2810460"/>
          </a:xfrm>
          <a:prstGeom prst="rect">
            <a:avLst/>
          </a:prstGeom>
        </p:spPr>
      </p:pic>
      <p:cxnSp>
        <p:nvCxnSpPr>
          <p:cNvPr id="5" name="Rak koppling 4">
            <a:extLst>
              <a:ext uri="{FF2B5EF4-FFF2-40B4-BE49-F238E27FC236}">
                <a16:creationId xmlns:a16="http://schemas.microsoft.com/office/drawing/2014/main" id="{2980592F-0E6D-ECBE-25C1-F8B9BF33CE9A}"/>
              </a:ext>
            </a:extLst>
          </p:cNvPr>
          <p:cNvCxnSpPr>
            <a:cxnSpLocks/>
          </p:cNvCxnSpPr>
          <p:nvPr/>
        </p:nvCxnSpPr>
        <p:spPr>
          <a:xfrm>
            <a:off x="5724525" y="2097000"/>
            <a:ext cx="0" cy="3935936"/>
          </a:xfrm>
          <a:prstGeom prst="line">
            <a:avLst/>
          </a:prstGeom>
          <a:ln w="31750">
            <a:solidFill>
              <a:schemeClr val="accent1">
                <a:alpha val="23000"/>
              </a:schemeClr>
            </a:solidFill>
          </a:ln>
        </p:spPr>
        <p:style>
          <a:lnRef idx="1">
            <a:schemeClr val="accent1"/>
          </a:lnRef>
          <a:fillRef idx="0">
            <a:schemeClr val="accent1"/>
          </a:fillRef>
          <a:effectRef idx="0">
            <a:schemeClr val="accent1"/>
          </a:effectRef>
          <a:fontRef idx="minor">
            <a:schemeClr val="tx1"/>
          </a:fontRef>
        </p:style>
      </p:cxnSp>
      <p:sp>
        <p:nvSpPr>
          <p:cNvPr id="8" name="TextBox 8">
            <a:extLst>
              <a:ext uri="{FF2B5EF4-FFF2-40B4-BE49-F238E27FC236}">
                <a16:creationId xmlns:a16="http://schemas.microsoft.com/office/drawing/2014/main" id="{2BDEA058-0A56-E9DF-EA6B-ECD1F4FBB4E1}"/>
              </a:ext>
            </a:extLst>
          </p:cNvPr>
          <p:cNvSpPr txBox="1"/>
          <p:nvPr/>
        </p:nvSpPr>
        <p:spPr>
          <a:xfrm>
            <a:off x="7181999" y="4834259"/>
            <a:ext cx="3977639" cy="25391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sv-SE" sz="1050" dirty="0">
                <a:solidFill>
                  <a:schemeClr val="tx2"/>
                </a:solidFill>
              </a:rPr>
              <a:t>Figur 6. </a:t>
            </a:r>
            <a:r>
              <a:rPr lang="sv-SE" sz="1050" i="1" dirty="0">
                <a:solidFill>
                  <a:schemeClr val="tx2"/>
                </a:solidFill>
              </a:rPr>
              <a:t>Skiss över ESRS väsentlighetskriterier för finansiella effekter.</a:t>
            </a:r>
          </a:p>
        </p:txBody>
      </p:sp>
    </p:spTree>
    <p:extLst>
      <p:ext uri="{BB962C8B-B14F-4D97-AF65-F5344CB8AC3E}">
        <p14:creationId xmlns:p14="http://schemas.microsoft.com/office/powerpoint/2010/main" val="2558178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D88A21F-9A71-6757-1383-7AD725B5B926}"/>
              </a:ext>
            </a:extLst>
          </p:cNvPr>
          <p:cNvSpPr/>
          <p:nvPr/>
        </p:nvSpPr>
        <p:spPr>
          <a:xfrm rot="16200000">
            <a:off x="-2832201" y="2832201"/>
            <a:ext cx="6858000" cy="1193598"/>
          </a:xfrm>
          <a:prstGeom prst="rect">
            <a:avLst/>
          </a:prstGeom>
          <a:solidFill>
            <a:srgbClr val="DFDFD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F4F4C">
                  <a:lumMod val="40000"/>
                  <a:lumOff val="60000"/>
                </a:srgbClr>
              </a:solidFill>
              <a:effectLst/>
              <a:uLnTx/>
              <a:uFillTx/>
              <a:latin typeface="Calibri"/>
              <a:ea typeface="+mn-ea"/>
              <a:cs typeface="+mn-cs"/>
            </a:endParaRPr>
          </a:p>
        </p:txBody>
      </p:sp>
      <p:cxnSp>
        <p:nvCxnSpPr>
          <p:cNvPr id="4" name="Rak koppling 3">
            <a:extLst>
              <a:ext uri="{FF2B5EF4-FFF2-40B4-BE49-F238E27FC236}">
                <a16:creationId xmlns:a16="http://schemas.microsoft.com/office/drawing/2014/main" id="{4B3DBFD5-A36A-3009-79EB-5992040D1629}"/>
              </a:ext>
            </a:extLst>
          </p:cNvPr>
          <p:cNvCxnSpPr>
            <a:cxnSpLocks/>
            <a:stCxn id="3" idx="1"/>
          </p:cNvCxnSpPr>
          <p:nvPr/>
        </p:nvCxnSpPr>
        <p:spPr>
          <a:xfrm flipH="1" flipV="1">
            <a:off x="583996" y="0"/>
            <a:ext cx="12803" cy="685800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48E4F6-5892-D91B-3987-D1FE065913BA}"/>
              </a:ext>
            </a:extLst>
          </p:cNvPr>
          <p:cNvSpPr txBox="1">
            <a:spLocks noChangeArrowheads="1"/>
          </p:cNvSpPr>
          <p:nvPr/>
        </p:nvSpPr>
        <p:spPr bwMode="auto">
          <a:xfrm>
            <a:off x="1569298" y="1189208"/>
            <a:ext cx="3916680" cy="7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a:lstStyle>
          <a:p>
            <a:r>
              <a:rPr lang="sv-SE" altLang="sv-SE" sz="2800" dirty="0"/>
              <a:t>Uppdatera strategi och planera för rapportering</a:t>
            </a:r>
          </a:p>
        </p:txBody>
      </p:sp>
      <p:sp>
        <p:nvSpPr>
          <p:cNvPr id="11" name="Platshållare för text 10">
            <a:extLst>
              <a:ext uri="{FF2B5EF4-FFF2-40B4-BE49-F238E27FC236}">
                <a16:creationId xmlns:a16="http://schemas.microsoft.com/office/drawing/2014/main" id="{FDDFC607-D48D-5C80-75AB-5CF41E132086}"/>
              </a:ext>
            </a:extLst>
          </p:cNvPr>
          <p:cNvSpPr>
            <a:spLocks noGrp="1"/>
          </p:cNvSpPr>
          <p:nvPr>
            <p:ph type="body" sz="quarter" idx="13"/>
          </p:nvPr>
        </p:nvSpPr>
        <p:spPr/>
        <p:txBody>
          <a:bodyPr/>
          <a:lstStyle/>
          <a:p>
            <a:r>
              <a:rPr lang="sv-SE" dirty="0"/>
              <a:t>Kapitel 2</a:t>
            </a:r>
          </a:p>
        </p:txBody>
      </p:sp>
      <p:sp>
        <p:nvSpPr>
          <p:cNvPr id="14" name="textruta 13">
            <a:extLst>
              <a:ext uri="{FF2B5EF4-FFF2-40B4-BE49-F238E27FC236}">
                <a16:creationId xmlns:a16="http://schemas.microsoft.com/office/drawing/2014/main" id="{CF8F0978-7952-3355-9623-2A41554E0E32}"/>
              </a:ext>
            </a:extLst>
          </p:cNvPr>
          <p:cNvSpPr txBox="1"/>
          <p:nvPr/>
        </p:nvSpPr>
        <p:spPr>
          <a:xfrm>
            <a:off x="-63705" y="875466"/>
            <a:ext cx="1295401" cy="680955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Förstå hur CSRD påverkar din verksamhet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Kartlägg verksamhetens värdekedja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E1-E5 Centrala miljöfrågor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S1-S4 Centrala sociala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ESRS G1 Centrala frågor om bolagsstyrning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Övriga centrala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Genomför dubbel väsentlighetsanalys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b="1" i="1" dirty="0"/>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b="1" i="1" dirty="0"/>
              <a:t>Uppdatera strategi och planera för rapportering</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Rapportera</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D5AE2D83-12DB-200F-A25E-AD07F4E2202B}"/>
              </a:ext>
            </a:extLst>
          </p:cNvPr>
          <p:cNvSpPr txBox="1"/>
          <p:nvPr/>
        </p:nvSpPr>
        <p:spPr>
          <a:xfrm>
            <a:off x="1569720" y="2098181"/>
            <a:ext cx="3977640" cy="4224233"/>
          </a:xfrm>
          <a:prstGeom prst="rect">
            <a:avLst/>
          </a:prstGeom>
          <a:noFill/>
        </p:spPr>
        <p:txBody>
          <a:bodyPr wrap="square" rtlCol="0">
            <a:spAutoFit/>
          </a:bodyPr>
          <a:lstStyle/>
          <a:p>
            <a:r>
              <a:rPr lang="sv-SE" sz="1200" dirty="0">
                <a:solidFill>
                  <a:schemeClr val="tx2"/>
                </a:solidFill>
              </a:rPr>
              <a:t>När väsentlighetsanalysen är klar har företaget en lista över väsentliga konsekvenser, risker och möjligheter. </a:t>
            </a:r>
          </a:p>
          <a:p>
            <a:r>
              <a:rPr lang="sv-SE" sz="1200" dirty="0">
                <a:solidFill>
                  <a:schemeClr val="tx2"/>
                </a:solidFill>
              </a:rPr>
              <a:t>I exemplet till höger har ett företag identifierat två väsentliga konsekvenser kopplade till klimatförändringar – både begränsning (</a:t>
            </a:r>
            <a:r>
              <a:rPr lang="sv-SE" sz="1200" dirty="0" err="1">
                <a:solidFill>
                  <a:schemeClr val="tx2"/>
                </a:solidFill>
              </a:rPr>
              <a:t>mitigation</a:t>
            </a:r>
            <a:r>
              <a:rPr lang="sv-SE" sz="1200" dirty="0">
                <a:solidFill>
                  <a:schemeClr val="tx2"/>
                </a:solidFill>
              </a:rPr>
              <a:t>) och anpassning (adaptation). Det innebär att företaget ska rapportera:</a:t>
            </a:r>
          </a:p>
          <a:p>
            <a:pPr marL="171450" indent="-171450">
              <a:buFont typeface="Arial" panose="020B0604020202020204" pitchFamily="34" charset="0"/>
              <a:buChar char="•"/>
            </a:pPr>
            <a:r>
              <a:rPr lang="sv-SE" sz="1050" dirty="0">
                <a:solidFill>
                  <a:schemeClr val="tx2"/>
                </a:solidFill>
              </a:rPr>
              <a:t>Relevanta ämnesspecifika upplysningskrav i ESRS E1 (Klimatförändringar), och</a:t>
            </a:r>
          </a:p>
          <a:p>
            <a:pPr marL="171450" indent="-171450">
              <a:buFont typeface="Arial" panose="020B0604020202020204" pitchFamily="34" charset="0"/>
              <a:buChar char="•"/>
            </a:pPr>
            <a:r>
              <a:rPr lang="sv-SE" sz="1050" dirty="0">
                <a:solidFill>
                  <a:schemeClr val="tx2"/>
                </a:solidFill>
              </a:rPr>
              <a:t>Redogörelse för resursprioritering inom strategiarbetet, enligt obligatoriska datapunkter i ESRS 1 och 2.</a:t>
            </a:r>
          </a:p>
          <a:p>
            <a:pPr marL="171450" indent="-171450">
              <a:buFont typeface="Arial" panose="020B0604020202020204" pitchFamily="34" charset="0"/>
              <a:buChar char="•"/>
            </a:pPr>
            <a:endParaRPr lang="sv-SE" sz="1050" dirty="0">
              <a:solidFill>
                <a:schemeClr val="tx2"/>
              </a:solidFill>
            </a:endParaRPr>
          </a:p>
          <a:p>
            <a:r>
              <a:rPr lang="sv-SE" sz="1200" dirty="0">
                <a:solidFill>
                  <a:schemeClr val="tx2"/>
                </a:solidFill>
              </a:rPr>
              <a:t>Att redovisa prioriteringar innebär inte att det måste finnas en färdig policy eller åtgärdsplan för varje väsentlig fråga direkt. Det är fullt tillåtet – och förväntat – att börja med de mest angelägna frågorna. </a:t>
            </a:r>
          </a:p>
          <a:p>
            <a:endParaRPr lang="sv-SE" sz="1200" dirty="0">
              <a:solidFill>
                <a:schemeClr val="tx2"/>
              </a:solidFill>
            </a:endParaRPr>
          </a:p>
          <a:p>
            <a:r>
              <a:rPr lang="sv-SE" sz="1200" dirty="0">
                <a:solidFill>
                  <a:schemeClr val="tx2"/>
                </a:solidFill>
              </a:rPr>
              <a:t>Däremot krävs tydlighet: om styrmedel saknas ska det framgå, tillsammans med en motivering och gärna en tidsplan. Eftersom detta kan uppfattas som känsligt, är det viktigt att ledningen är informerad och kan fatta välgrundade beslut om vilka delar av strategin som behöver uppdateras utifrån analysens resultat.</a:t>
            </a:r>
          </a:p>
          <a:p>
            <a:endParaRPr lang="sv-SE" sz="1200" dirty="0">
              <a:solidFill>
                <a:schemeClr val="tx2"/>
              </a:solidFill>
            </a:endParaRPr>
          </a:p>
        </p:txBody>
      </p:sp>
      <p:cxnSp>
        <p:nvCxnSpPr>
          <p:cNvPr id="7" name="Rak koppling 6">
            <a:extLst>
              <a:ext uri="{FF2B5EF4-FFF2-40B4-BE49-F238E27FC236}">
                <a16:creationId xmlns:a16="http://schemas.microsoft.com/office/drawing/2014/main" id="{9E769ED9-2D3E-E488-C7CF-38B943960776}"/>
              </a:ext>
            </a:extLst>
          </p:cNvPr>
          <p:cNvCxnSpPr>
            <a:cxnSpLocks/>
          </p:cNvCxnSpPr>
          <p:nvPr/>
        </p:nvCxnSpPr>
        <p:spPr>
          <a:xfrm>
            <a:off x="5724525" y="2097000"/>
            <a:ext cx="0" cy="3935936"/>
          </a:xfrm>
          <a:prstGeom prst="line">
            <a:avLst/>
          </a:prstGeom>
          <a:ln w="31750">
            <a:solidFill>
              <a:schemeClr val="accent1">
                <a:alpha val="23000"/>
              </a:schemeClr>
            </a:solidFill>
          </a:ln>
        </p:spPr>
        <p:style>
          <a:lnRef idx="1">
            <a:schemeClr val="accent1"/>
          </a:lnRef>
          <a:fillRef idx="0">
            <a:schemeClr val="accent1"/>
          </a:fillRef>
          <a:effectRef idx="0">
            <a:schemeClr val="accent1"/>
          </a:effectRef>
          <a:fontRef idx="minor">
            <a:schemeClr val="tx1"/>
          </a:fontRef>
        </p:style>
      </p:cxnSp>
      <p:sp>
        <p:nvSpPr>
          <p:cNvPr id="8" name="TextBox 8">
            <a:extLst>
              <a:ext uri="{FF2B5EF4-FFF2-40B4-BE49-F238E27FC236}">
                <a16:creationId xmlns:a16="http://schemas.microsoft.com/office/drawing/2014/main" id="{C0E2F41B-CA7A-F8F7-9035-CB651D9E4464}"/>
              </a:ext>
            </a:extLst>
          </p:cNvPr>
          <p:cNvSpPr txBox="1"/>
          <p:nvPr/>
        </p:nvSpPr>
        <p:spPr>
          <a:xfrm>
            <a:off x="6503139" y="5241849"/>
            <a:ext cx="3977639" cy="90024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sv-SE" sz="1050" dirty="0">
                <a:solidFill>
                  <a:schemeClr val="tx2"/>
                </a:solidFill>
              </a:rPr>
              <a:t>Figur 7. </a:t>
            </a:r>
            <a:r>
              <a:rPr lang="sv-SE" sz="1050" i="1" dirty="0">
                <a:solidFill>
                  <a:schemeClr val="tx2"/>
                </a:solidFill>
              </a:rPr>
              <a:t>Exempel från ett företag som identifierat två väsentliga konsekvenser relaterat till ämnet klimatförändringar. Företaget tar hjälp av </a:t>
            </a:r>
            <a:r>
              <a:rPr lang="sv-SE" sz="1050" i="1" dirty="0">
                <a:solidFill>
                  <a:schemeClr val="tx2"/>
                </a:solidFill>
                <a:hlinkClick r:id="rId3"/>
              </a:rPr>
              <a:t>EFRAG’s mappning mellan ämnen och upplysningskrav </a:t>
            </a:r>
            <a:r>
              <a:rPr lang="sv-SE" sz="1050" i="1" dirty="0">
                <a:solidFill>
                  <a:schemeClr val="tx2"/>
                </a:solidFill>
              </a:rPr>
              <a:t>för att avgöra vilka upplysningskrav som är relevanta utöver de obligatoriska upplysningskraven i ESRS 1 och 2. </a:t>
            </a:r>
          </a:p>
        </p:txBody>
      </p:sp>
      <p:graphicFrame>
        <p:nvGraphicFramePr>
          <p:cNvPr id="9" name="Diagram 8">
            <a:extLst>
              <a:ext uri="{FF2B5EF4-FFF2-40B4-BE49-F238E27FC236}">
                <a16:creationId xmlns:a16="http://schemas.microsoft.com/office/drawing/2014/main" id="{9D33B69E-30DD-0B20-1EE3-079BDC4D1AE1}"/>
              </a:ext>
            </a:extLst>
          </p:cNvPr>
          <p:cNvGraphicFramePr/>
          <p:nvPr>
            <p:extLst>
              <p:ext uri="{D42A27DB-BD31-4B8C-83A1-F6EECF244321}">
                <p14:modId xmlns:p14="http://schemas.microsoft.com/office/powerpoint/2010/main" val="791976945"/>
              </p:ext>
            </p:extLst>
          </p:nvPr>
        </p:nvGraphicFramePr>
        <p:xfrm>
          <a:off x="3903759" y="1425672"/>
          <a:ext cx="8902701" cy="36608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321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D88A21F-9A71-6757-1383-7AD725B5B926}"/>
              </a:ext>
            </a:extLst>
          </p:cNvPr>
          <p:cNvSpPr/>
          <p:nvPr/>
        </p:nvSpPr>
        <p:spPr>
          <a:xfrm rot="16200000">
            <a:off x="-2832201" y="2832201"/>
            <a:ext cx="6858000" cy="1193598"/>
          </a:xfrm>
          <a:prstGeom prst="rect">
            <a:avLst/>
          </a:prstGeom>
          <a:solidFill>
            <a:srgbClr val="DFDFD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F4F4C">
                  <a:lumMod val="40000"/>
                  <a:lumOff val="60000"/>
                </a:srgbClr>
              </a:solidFill>
              <a:effectLst/>
              <a:uLnTx/>
              <a:uFillTx/>
              <a:latin typeface="Calibri"/>
              <a:ea typeface="+mn-ea"/>
              <a:cs typeface="+mn-cs"/>
            </a:endParaRPr>
          </a:p>
        </p:txBody>
      </p:sp>
      <p:cxnSp>
        <p:nvCxnSpPr>
          <p:cNvPr id="4" name="Rak koppling 3">
            <a:extLst>
              <a:ext uri="{FF2B5EF4-FFF2-40B4-BE49-F238E27FC236}">
                <a16:creationId xmlns:a16="http://schemas.microsoft.com/office/drawing/2014/main" id="{4B3DBFD5-A36A-3009-79EB-5992040D1629}"/>
              </a:ext>
            </a:extLst>
          </p:cNvPr>
          <p:cNvCxnSpPr>
            <a:cxnSpLocks/>
            <a:stCxn id="3" idx="1"/>
          </p:cNvCxnSpPr>
          <p:nvPr/>
        </p:nvCxnSpPr>
        <p:spPr>
          <a:xfrm flipH="1" flipV="1">
            <a:off x="583996" y="0"/>
            <a:ext cx="12803" cy="685800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48E4F6-5892-D91B-3987-D1FE065913BA}"/>
              </a:ext>
            </a:extLst>
          </p:cNvPr>
          <p:cNvSpPr txBox="1">
            <a:spLocks noChangeArrowheads="1"/>
          </p:cNvSpPr>
          <p:nvPr/>
        </p:nvSpPr>
        <p:spPr bwMode="auto">
          <a:xfrm>
            <a:off x="1569720" y="1425672"/>
            <a:ext cx="7239001" cy="7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a:lstStyle>
          <a:p>
            <a:r>
              <a:rPr lang="sv-SE" altLang="sv-SE" sz="2800" dirty="0"/>
              <a:t>Att avgöra väsentlig information </a:t>
            </a:r>
          </a:p>
        </p:txBody>
      </p:sp>
      <p:sp>
        <p:nvSpPr>
          <p:cNvPr id="11" name="Platshållare för text 10">
            <a:extLst>
              <a:ext uri="{FF2B5EF4-FFF2-40B4-BE49-F238E27FC236}">
                <a16:creationId xmlns:a16="http://schemas.microsoft.com/office/drawing/2014/main" id="{FDDFC607-D48D-5C80-75AB-5CF41E132086}"/>
              </a:ext>
            </a:extLst>
          </p:cNvPr>
          <p:cNvSpPr>
            <a:spLocks noGrp="1"/>
          </p:cNvSpPr>
          <p:nvPr>
            <p:ph type="body" sz="quarter" idx="13"/>
          </p:nvPr>
        </p:nvSpPr>
        <p:spPr/>
        <p:txBody>
          <a:bodyPr/>
          <a:lstStyle/>
          <a:p>
            <a:r>
              <a:rPr lang="sv-SE" dirty="0"/>
              <a:t>Kapitel 4</a:t>
            </a:r>
          </a:p>
        </p:txBody>
      </p:sp>
      <p:sp>
        <p:nvSpPr>
          <p:cNvPr id="14" name="textruta 13">
            <a:extLst>
              <a:ext uri="{FF2B5EF4-FFF2-40B4-BE49-F238E27FC236}">
                <a16:creationId xmlns:a16="http://schemas.microsoft.com/office/drawing/2014/main" id="{CF8F0978-7952-3355-9623-2A41554E0E32}"/>
              </a:ext>
            </a:extLst>
          </p:cNvPr>
          <p:cNvSpPr txBox="1"/>
          <p:nvPr/>
        </p:nvSpPr>
        <p:spPr>
          <a:xfrm>
            <a:off x="-63705" y="875466"/>
            <a:ext cx="1295401" cy="687880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Förstå hur CSRD påverkar din verksamhet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Kartlägg verksamhetens värdekedja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E1-E5 Centrala miljöfrågor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S1-S4 Centrala sociala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ESRS G1 Centrala frågor om bolagsstyrning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Övriga centrala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Genomför dubbel väsentlighetsanalys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Uppdatera strategi och planera för rapportering</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lang="sv-SE" sz="1050" b="1" i="1" dirty="0"/>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b="1" i="1" dirty="0"/>
              <a:t>Rapportera</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p:txBody>
      </p:sp>
      <p:sp>
        <p:nvSpPr>
          <p:cNvPr id="8" name="TextBox 5">
            <a:extLst>
              <a:ext uri="{FF2B5EF4-FFF2-40B4-BE49-F238E27FC236}">
                <a16:creationId xmlns:a16="http://schemas.microsoft.com/office/drawing/2014/main" id="{1516E278-1EC3-E21C-F843-8EFDD5E59BD8}"/>
              </a:ext>
            </a:extLst>
          </p:cNvPr>
          <p:cNvSpPr txBox="1"/>
          <p:nvPr/>
        </p:nvSpPr>
        <p:spPr>
          <a:xfrm>
            <a:off x="1569720" y="2098181"/>
            <a:ext cx="3977640" cy="3993401"/>
          </a:xfrm>
          <a:prstGeom prst="rect">
            <a:avLst/>
          </a:prstGeom>
          <a:noFill/>
        </p:spPr>
        <p:txBody>
          <a:bodyPr wrap="square" rtlCol="0">
            <a:spAutoFit/>
          </a:bodyPr>
          <a:lstStyle/>
          <a:p>
            <a:r>
              <a:rPr lang="sv-SE" sz="1200" dirty="0"/>
              <a:t>I enlighet med ESRS ska information som ingår i ett upplysningskrav, inklusive datapunkter eller verksamhetsspecifika upplysningar, rapporteras om företaget bedömer att informationen är relevant utifrån:</a:t>
            </a:r>
          </a:p>
          <a:p>
            <a:pPr marL="171450" indent="-171450">
              <a:buFont typeface="Arial" panose="020B0604020202020204" pitchFamily="34" charset="0"/>
              <a:buChar char="•"/>
            </a:pPr>
            <a:r>
              <a:rPr lang="sv-SE" sz="1050" dirty="0"/>
              <a:t>hur viktig den är för att förklara den aktuella frågan, eller</a:t>
            </a:r>
          </a:p>
          <a:p>
            <a:pPr marL="171450" indent="-171450">
              <a:buFont typeface="Arial" panose="020B0604020202020204" pitchFamily="34" charset="0"/>
              <a:buChar char="•"/>
            </a:pPr>
            <a:r>
              <a:rPr lang="sv-SE" sz="1050" dirty="0"/>
              <a:t>hur användbar den är för användares beslutsfattande – både för finansiella användare och för intressenter som följer företagets påverkan.</a:t>
            </a:r>
          </a:p>
          <a:p>
            <a:endParaRPr lang="sv-SE" sz="1200" dirty="0"/>
          </a:p>
          <a:p>
            <a:r>
              <a:rPr lang="sv-SE" sz="1200" dirty="0"/>
              <a:t>Vägledningen innehåller stöd i arbetet med att avgöra vilken information som behöver samlas in och rapporteras.</a:t>
            </a:r>
          </a:p>
          <a:p>
            <a:endParaRPr lang="sv-SE" sz="1200" dirty="0"/>
          </a:p>
          <a:p>
            <a:r>
              <a:rPr lang="sv-SE" sz="1200" dirty="0"/>
              <a:t>I vägledningens bilaga I finns tolkningar och branschanpassade beskrivningar av följande ämnesspecifika ESRS: </a:t>
            </a:r>
          </a:p>
          <a:p>
            <a:pPr marL="171450" indent="-171450">
              <a:buFont typeface="Arial" panose="020B0604020202020204" pitchFamily="34" charset="0"/>
              <a:buChar char="•"/>
            </a:pPr>
            <a:r>
              <a:rPr lang="sv-SE" sz="1050" dirty="0"/>
              <a:t>E – Miljö (E1-E5)</a:t>
            </a:r>
          </a:p>
          <a:p>
            <a:pPr marL="171450" indent="-171450">
              <a:buFont typeface="Arial" panose="020B0604020202020204" pitchFamily="34" charset="0"/>
              <a:buChar char="•"/>
            </a:pPr>
            <a:r>
              <a:rPr lang="sv-SE" sz="1050" dirty="0"/>
              <a:t>S – Sociala frågor (S1-S4)</a:t>
            </a:r>
          </a:p>
          <a:p>
            <a:pPr marL="171450" indent="-171450">
              <a:buFont typeface="Arial" panose="020B0604020202020204" pitchFamily="34" charset="0"/>
              <a:buChar char="•"/>
            </a:pPr>
            <a:r>
              <a:rPr lang="sv-SE" sz="1050" dirty="0"/>
              <a:t>G – Bolagsstyrning (G1).</a:t>
            </a:r>
          </a:p>
          <a:p>
            <a:pPr marL="171450" indent="-171450">
              <a:buFont typeface="Arial" panose="020B0604020202020204" pitchFamily="34" charset="0"/>
              <a:buChar char="•"/>
            </a:pPr>
            <a:endParaRPr lang="sv-SE" sz="1200" dirty="0"/>
          </a:p>
          <a:p>
            <a:r>
              <a:rPr lang="sv-SE" sz="1200" dirty="0"/>
              <a:t>Varje flik i bilaga I ger en förenklad sammanfattning av respektive standard, med konkreta exempel och förklaringar anpassade till livsmedelsföretag (se skärmklipp åt höger).</a:t>
            </a:r>
          </a:p>
        </p:txBody>
      </p:sp>
      <p:cxnSp>
        <p:nvCxnSpPr>
          <p:cNvPr id="10" name="Rak koppling 9">
            <a:extLst>
              <a:ext uri="{FF2B5EF4-FFF2-40B4-BE49-F238E27FC236}">
                <a16:creationId xmlns:a16="http://schemas.microsoft.com/office/drawing/2014/main" id="{2438D1B4-43AC-37A9-1F95-B929A7036C91}"/>
              </a:ext>
            </a:extLst>
          </p:cNvPr>
          <p:cNvCxnSpPr>
            <a:cxnSpLocks/>
          </p:cNvCxnSpPr>
          <p:nvPr/>
        </p:nvCxnSpPr>
        <p:spPr>
          <a:xfrm>
            <a:off x="5724525" y="2097000"/>
            <a:ext cx="0" cy="3935936"/>
          </a:xfrm>
          <a:prstGeom prst="line">
            <a:avLst/>
          </a:prstGeom>
          <a:ln w="31750">
            <a:solidFill>
              <a:schemeClr val="accent1">
                <a:alpha val="23000"/>
              </a:schemeClr>
            </a:solidFill>
          </a:ln>
        </p:spPr>
        <p:style>
          <a:lnRef idx="1">
            <a:schemeClr val="accent1"/>
          </a:lnRef>
          <a:fillRef idx="0">
            <a:schemeClr val="accent1"/>
          </a:fillRef>
          <a:effectRef idx="0">
            <a:schemeClr val="accent1"/>
          </a:effectRef>
          <a:fontRef idx="minor">
            <a:schemeClr val="tx1"/>
          </a:fontRef>
        </p:style>
      </p:cxnSp>
      <p:sp>
        <p:nvSpPr>
          <p:cNvPr id="5" name="TextBox 8">
            <a:extLst>
              <a:ext uri="{FF2B5EF4-FFF2-40B4-BE49-F238E27FC236}">
                <a16:creationId xmlns:a16="http://schemas.microsoft.com/office/drawing/2014/main" id="{38625C9C-151C-571E-C4E8-D23DA0D8BCE5}"/>
              </a:ext>
            </a:extLst>
          </p:cNvPr>
          <p:cNvSpPr txBox="1"/>
          <p:nvPr/>
        </p:nvSpPr>
        <p:spPr>
          <a:xfrm>
            <a:off x="6644641" y="4894994"/>
            <a:ext cx="3977639" cy="57708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sv-SE" sz="1050" dirty="0">
                <a:solidFill>
                  <a:schemeClr val="tx2"/>
                </a:solidFill>
              </a:rPr>
              <a:t>Figur 8. </a:t>
            </a:r>
            <a:r>
              <a:rPr lang="sv-SE" sz="1050" i="1" dirty="0">
                <a:solidFill>
                  <a:schemeClr val="tx2"/>
                </a:solidFill>
              </a:rPr>
              <a:t>Skärmklipp från bilaga I, som ger en förenklad sammanfattning av respektive ämnesspecifik ESRS, med konkreta exempel och förklaringar anpassade till livsmedelsföretag. </a:t>
            </a:r>
          </a:p>
        </p:txBody>
      </p:sp>
      <p:pic>
        <p:nvPicPr>
          <p:cNvPr id="7" name="Bildobjekt 6">
            <a:extLst>
              <a:ext uri="{FF2B5EF4-FFF2-40B4-BE49-F238E27FC236}">
                <a16:creationId xmlns:a16="http://schemas.microsoft.com/office/drawing/2014/main" id="{5E6D4357-D1CE-0A60-76E0-A545A7EA42B4}"/>
              </a:ext>
            </a:extLst>
          </p:cNvPr>
          <p:cNvPicPr>
            <a:picLocks noChangeAspect="1"/>
          </p:cNvPicPr>
          <p:nvPr/>
        </p:nvPicPr>
        <p:blipFill>
          <a:blip r:embed="rId3"/>
          <a:stretch>
            <a:fillRect/>
          </a:stretch>
        </p:blipFill>
        <p:spPr>
          <a:xfrm>
            <a:off x="6535728" y="2168411"/>
            <a:ext cx="3924395" cy="2708711"/>
          </a:xfrm>
          <a:prstGeom prst="rect">
            <a:avLst/>
          </a:prstGeom>
        </p:spPr>
      </p:pic>
    </p:spTree>
    <p:extLst>
      <p:ext uri="{BB962C8B-B14F-4D97-AF65-F5344CB8AC3E}">
        <p14:creationId xmlns:p14="http://schemas.microsoft.com/office/powerpoint/2010/main" val="257903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61BAD70E-4CA3-7C07-D048-34F61F946B44}"/>
              </a:ext>
            </a:extLst>
          </p:cNvPr>
          <p:cNvSpPr txBox="1"/>
          <p:nvPr/>
        </p:nvSpPr>
        <p:spPr>
          <a:xfrm>
            <a:off x="1569720" y="2098181"/>
            <a:ext cx="3977640" cy="3416320"/>
          </a:xfrm>
          <a:prstGeom prst="rect">
            <a:avLst/>
          </a:prstGeom>
          <a:noFill/>
        </p:spPr>
        <p:txBody>
          <a:bodyPr wrap="square" rtlCol="0">
            <a:spAutoFit/>
          </a:bodyPr>
          <a:lstStyle/>
          <a:p>
            <a:r>
              <a:rPr lang="sv-SE" sz="1200" b="1" dirty="0">
                <a:solidFill>
                  <a:schemeClr val="bg1"/>
                </a:solidFill>
              </a:rPr>
              <a:t>Detta material ägs av Livsmedelsföretagen. </a:t>
            </a:r>
          </a:p>
          <a:p>
            <a:endParaRPr lang="sv-SE" sz="1200" dirty="0">
              <a:solidFill>
                <a:schemeClr val="bg1"/>
              </a:solidFill>
            </a:endParaRPr>
          </a:p>
          <a:p>
            <a:r>
              <a:rPr lang="sv-SE" sz="1200" dirty="0">
                <a:solidFill>
                  <a:schemeClr val="bg1"/>
                </a:solidFill>
              </a:rPr>
              <a:t>Vid eventuell spridning eller vidareanvändning ska både Livsmedelsföretagen och IVL Svenska Miljöinstitutet namnges som upphovsgivare. </a:t>
            </a:r>
          </a:p>
          <a:p>
            <a:endParaRPr lang="sv-SE" sz="1200" dirty="0">
              <a:solidFill>
                <a:schemeClr val="bg1"/>
              </a:solidFill>
            </a:endParaRPr>
          </a:p>
          <a:p>
            <a:r>
              <a:rPr lang="sv-SE" sz="1200" dirty="0">
                <a:solidFill>
                  <a:schemeClr val="bg1"/>
                </a:solidFill>
              </a:rPr>
              <a:t>Kontaktpersoner: </a:t>
            </a:r>
          </a:p>
          <a:p>
            <a:endParaRPr lang="sv-SE" sz="1200" dirty="0">
              <a:solidFill>
                <a:schemeClr val="bg1"/>
              </a:solidFill>
            </a:endParaRPr>
          </a:p>
          <a:p>
            <a:r>
              <a:rPr lang="sv-SE" sz="1200" b="1" dirty="0">
                <a:solidFill>
                  <a:schemeClr val="bg1"/>
                </a:solidFill>
              </a:rPr>
              <a:t>Elin Nilsson</a:t>
            </a:r>
            <a:br>
              <a:rPr lang="sv-SE" sz="1200" dirty="0">
                <a:solidFill>
                  <a:schemeClr val="bg1"/>
                </a:solidFill>
              </a:rPr>
            </a:br>
            <a:r>
              <a:rPr lang="sv-SE" sz="1200" dirty="0">
                <a:solidFill>
                  <a:schemeClr val="bg1"/>
                </a:solidFill>
              </a:rPr>
              <a:t>Projektledare, IVL Svenska Miljöinstitutet</a:t>
            </a:r>
            <a:br>
              <a:rPr lang="sv-SE" sz="1200" dirty="0">
                <a:solidFill>
                  <a:schemeClr val="bg1"/>
                </a:solidFill>
              </a:rPr>
            </a:br>
            <a:r>
              <a:rPr lang="sv-SE" sz="1200" dirty="0">
                <a:solidFill>
                  <a:schemeClr val="bg1"/>
                </a:solidFill>
              </a:rPr>
              <a:t>Telefon: 010-788 66 89</a:t>
            </a:r>
            <a:br>
              <a:rPr lang="sv-SE" sz="1200" dirty="0">
                <a:solidFill>
                  <a:schemeClr val="bg1"/>
                </a:solidFill>
              </a:rPr>
            </a:br>
            <a:r>
              <a:rPr lang="sv-SE" sz="1200" dirty="0">
                <a:solidFill>
                  <a:schemeClr val="bg1"/>
                </a:solidFill>
              </a:rPr>
              <a:t>E-post: </a:t>
            </a:r>
            <a:r>
              <a:rPr lang="sv-SE" sz="1200" dirty="0" err="1">
                <a:solidFill>
                  <a:schemeClr val="bg1"/>
                </a:solidFill>
              </a:rPr>
              <a:t>elin.nilsson@ivl.se</a:t>
            </a:r>
            <a:endParaRPr lang="sv-SE" sz="1200" u="sng" dirty="0">
              <a:solidFill>
                <a:schemeClr val="bg1"/>
              </a:solidFill>
            </a:endParaRPr>
          </a:p>
          <a:p>
            <a:endParaRPr lang="sv-SE" sz="1200" dirty="0">
              <a:solidFill>
                <a:schemeClr val="bg1"/>
              </a:solidFill>
            </a:endParaRPr>
          </a:p>
          <a:p>
            <a:r>
              <a:rPr lang="sv-SE" sz="1200" b="1" dirty="0">
                <a:solidFill>
                  <a:schemeClr val="bg1"/>
                </a:solidFill>
              </a:rPr>
              <a:t>Sara Sundquist</a:t>
            </a:r>
          </a:p>
          <a:p>
            <a:r>
              <a:rPr lang="sv-SE" sz="1200" dirty="0">
                <a:solidFill>
                  <a:schemeClr val="bg1"/>
                </a:solidFill>
              </a:rPr>
              <a:t>Näringspolitisk expert, Livsmedelsföretagen</a:t>
            </a:r>
          </a:p>
          <a:p>
            <a:r>
              <a:rPr lang="sv-SE" sz="1200" dirty="0">
                <a:solidFill>
                  <a:schemeClr val="bg1"/>
                </a:solidFill>
              </a:rPr>
              <a:t>Telefon: 08-762 65 46</a:t>
            </a:r>
          </a:p>
          <a:p>
            <a:r>
              <a:rPr lang="sv-SE" sz="1200" dirty="0">
                <a:solidFill>
                  <a:schemeClr val="bg1"/>
                </a:solidFill>
              </a:rPr>
              <a:t>E-post: </a:t>
            </a:r>
            <a:r>
              <a:rPr lang="sv-SE" sz="1200" dirty="0" err="1">
                <a:solidFill>
                  <a:schemeClr val="bg1"/>
                </a:solidFill>
              </a:rPr>
              <a:t>sara.sundquist@li.se</a:t>
            </a:r>
            <a:endParaRPr lang="sv-SE" sz="1200" dirty="0">
              <a:solidFill>
                <a:schemeClr val="bg1"/>
              </a:solidFill>
            </a:endParaRPr>
          </a:p>
          <a:p>
            <a:endParaRPr lang="sv-SE" sz="1200" dirty="0">
              <a:solidFill>
                <a:schemeClr val="bg1"/>
              </a:solidFill>
            </a:endParaRPr>
          </a:p>
        </p:txBody>
      </p:sp>
    </p:spTree>
    <p:extLst>
      <p:ext uri="{BB962C8B-B14F-4D97-AF65-F5344CB8AC3E}">
        <p14:creationId xmlns:p14="http://schemas.microsoft.com/office/powerpoint/2010/main" val="391075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B779CB-F5B4-7B80-15E7-ECD44457291A}"/>
              </a:ext>
            </a:extLst>
          </p:cNvPr>
          <p:cNvSpPr txBox="1">
            <a:spLocks noChangeArrowheads="1"/>
          </p:cNvSpPr>
          <p:nvPr/>
        </p:nvSpPr>
        <p:spPr bwMode="auto">
          <a:xfrm>
            <a:off x="1569720" y="1425672"/>
            <a:ext cx="7239001" cy="7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a:lstStyle>
          <a:p>
            <a:r>
              <a:rPr lang="sv-SE" altLang="sv-SE" sz="2800" dirty="0"/>
              <a:t>Om vägledningen och denna sammanfattning</a:t>
            </a:r>
          </a:p>
        </p:txBody>
      </p:sp>
      <p:sp>
        <p:nvSpPr>
          <p:cNvPr id="7" name="TextBox 5">
            <a:extLst>
              <a:ext uri="{FF2B5EF4-FFF2-40B4-BE49-F238E27FC236}">
                <a16:creationId xmlns:a16="http://schemas.microsoft.com/office/drawing/2014/main" id="{1DAC5117-7CFD-9849-20EF-52D8787669FB}"/>
              </a:ext>
            </a:extLst>
          </p:cNvPr>
          <p:cNvSpPr txBox="1"/>
          <p:nvPr/>
        </p:nvSpPr>
        <p:spPr>
          <a:xfrm>
            <a:off x="1569720" y="2098181"/>
            <a:ext cx="3977640" cy="3347070"/>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sv-SE" altLang="sv-SE" sz="1200" dirty="0">
                <a:solidFill>
                  <a:schemeClr val="tx2"/>
                </a:solidFill>
              </a:rPr>
              <a:t>Corporate Sustainability Reporting Directive (CSRD) innebär att tusentals företag i EU omfattas av krav på att rapportera hållbarhetsinformation i enlighet med European Sustainability Reporting Standards (ESRS).</a:t>
            </a:r>
          </a:p>
          <a:p>
            <a:pPr marL="0" marR="0" lvl="0" indent="0" defTabSz="914400" rtl="0" eaLnBrk="0" fontAlgn="base" latinLnBrk="0" hangingPunct="0">
              <a:lnSpc>
                <a:spcPct val="100000"/>
              </a:lnSpc>
              <a:spcBef>
                <a:spcPct val="0"/>
              </a:spcBef>
              <a:spcAft>
                <a:spcPct val="0"/>
              </a:spcAft>
              <a:buClrTx/>
              <a:buSzTx/>
              <a:buFontTx/>
              <a:buNone/>
              <a:tabLst/>
            </a:pPr>
            <a:endParaRPr lang="sv-SE" altLang="sv-SE" sz="1200" dirty="0">
              <a:solidFill>
                <a:schemeClr val="tx2"/>
              </a:solidFill>
            </a:endParaRPr>
          </a:p>
          <a:p>
            <a:pPr marL="0" marR="0" lvl="0" indent="0" defTabSz="914400" rtl="0" eaLnBrk="0" fontAlgn="base" latinLnBrk="0" hangingPunct="0">
              <a:lnSpc>
                <a:spcPct val="100000"/>
              </a:lnSpc>
              <a:spcBef>
                <a:spcPct val="0"/>
              </a:spcBef>
              <a:spcAft>
                <a:spcPct val="0"/>
              </a:spcAft>
              <a:buClrTx/>
              <a:buSzTx/>
              <a:buFontTx/>
              <a:buNone/>
              <a:tabLst/>
            </a:pPr>
            <a:r>
              <a:rPr lang="sv-SE" altLang="sv-SE" sz="1200" dirty="0">
                <a:solidFill>
                  <a:schemeClr val="tx2"/>
                </a:solidFill>
              </a:rPr>
              <a:t>Livsmedelsföretagen och IVL Svenska Miljöinstitutet har tagit fram en vägledning för företag i den svenska livsmedelssektorn. Den ger konkret stöd i hur CSRD och ESRS kan tillämpas i praktiken – från att strukturera arbetet till att identifiera och rapportera väsentliga frågor.</a:t>
            </a:r>
          </a:p>
          <a:p>
            <a:pPr marL="0" marR="0" lvl="0" indent="0" defTabSz="914400" rtl="0" eaLnBrk="0" fontAlgn="base" latinLnBrk="0" hangingPunct="0">
              <a:lnSpc>
                <a:spcPct val="100000"/>
              </a:lnSpc>
              <a:spcBef>
                <a:spcPct val="0"/>
              </a:spcBef>
              <a:spcAft>
                <a:spcPct val="0"/>
              </a:spcAft>
              <a:buClrTx/>
              <a:buSzTx/>
              <a:buFontTx/>
              <a:buNone/>
              <a:tabLst/>
            </a:pPr>
            <a:endParaRPr lang="sv-SE" altLang="sv-SE" sz="1200" dirty="0">
              <a:solidFill>
                <a:schemeClr val="tx2"/>
              </a:solidFill>
            </a:endParaRPr>
          </a:p>
          <a:p>
            <a:r>
              <a:rPr lang="sv-SE" sz="1200" dirty="0">
                <a:solidFill>
                  <a:schemeClr val="tx2"/>
                </a:solidFill>
              </a:rPr>
              <a:t>Vägledningen bygger på en branschspecifik väsentlighetsanalys som omfattat hela livsmedelskedjan – från primärproduktion till konsumtion och avfall – och fokuserar på tre nyckelfrågor:</a:t>
            </a:r>
          </a:p>
          <a:p>
            <a:pPr marL="228600" indent="-228600">
              <a:buFont typeface="+mj-lt"/>
              <a:buAutoNum type="arabicPeriod"/>
            </a:pPr>
            <a:r>
              <a:rPr lang="sv-SE" sz="1050" dirty="0">
                <a:solidFill>
                  <a:schemeClr val="tx2"/>
                </a:solidFill>
              </a:rPr>
              <a:t>Hur kan livsmedelsföretag strukturerat närma sig kraven i CSRD?</a:t>
            </a:r>
          </a:p>
          <a:p>
            <a:pPr marL="228600" indent="-228600">
              <a:buFont typeface="+mj-lt"/>
              <a:buAutoNum type="arabicPeriod"/>
            </a:pPr>
            <a:r>
              <a:rPr lang="sv-SE" sz="1050" dirty="0">
                <a:solidFill>
                  <a:schemeClr val="tx2"/>
                </a:solidFill>
              </a:rPr>
              <a:t>Vilka hållbarhetsfrågor är mest relevanta för livsmedelssektorn?</a:t>
            </a:r>
          </a:p>
          <a:p>
            <a:pPr marL="228600" indent="-228600">
              <a:buFont typeface="+mj-lt"/>
              <a:buAutoNum type="arabicPeriod"/>
            </a:pPr>
            <a:r>
              <a:rPr lang="sv-SE" sz="1050" dirty="0">
                <a:solidFill>
                  <a:schemeClr val="tx2"/>
                </a:solidFill>
              </a:rPr>
              <a:t>Hur kan dessa översättas till praktisk rapportering enligt ESRS?</a:t>
            </a:r>
            <a:endParaRPr lang="sv-SE" altLang="sv-SE" sz="1050" dirty="0">
              <a:solidFill>
                <a:schemeClr val="tx2"/>
              </a:solidFill>
            </a:endParaRPr>
          </a:p>
        </p:txBody>
      </p:sp>
      <p:sp>
        <p:nvSpPr>
          <p:cNvPr id="8" name="TextBox 8">
            <a:extLst>
              <a:ext uri="{FF2B5EF4-FFF2-40B4-BE49-F238E27FC236}">
                <a16:creationId xmlns:a16="http://schemas.microsoft.com/office/drawing/2014/main" id="{2AAD82AD-E173-093B-7FE3-C4E07C28409C}"/>
              </a:ext>
            </a:extLst>
          </p:cNvPr>
          <p:cNvSpPr txBox="1"/>
          <p:nvPr/>
        </p:nvSpPr>
        <p:spPr>
          <a:xfrm>
            <a:off x="5978729" y="2052602"/>
            <a:ext cx="3479370" cy="2123658"/>
          </a:xfrm>
          <a:prstGeom prst="rect">
            <a:avLst/>
          </a:prstGeom>
          <a:noFill/>
        </p:spPr>
        <p:txBody>
          <a:bodyPr wrap="square" rtlCol="0">
            <a:spAutoFit/>
          </a:bodyPr>
          <a:lstStyle/>
          <a:p>
            <a:r>
              <a:rPr lang="sv-SE" sz="1200" dirty="0">
                <a:solidFill>
                  <a:schemeClr val="tx2"/>
                </a:solidFill>
              </a:rPr>
              <a:t>Denna sammanfattning ger en överblick av vägledningens innehåll och syftar till att stödja medlemsföretagen i interna utbildningar, dialoger och annat arbete kopplat till hållbarhetsrapportering enligt CSRD och ESRS. </a:t>
            </a:r>
          </a:p>
          <a:p>
            <a:endParaRPr lang="sv-SE" sz="1200" dirty="0">
              <a:solidFill>
                <a:schemeClr val="tx2"/>
              </a:solidFill>
            </a:endParaRPr>
          </a:p>
          <a:p>
            <a:r>
              <a:rPr lang="sv-SE" sz="1200" dirty="0">
                <a:solidFill>
                  <a:schemeClr val="tx2"/>
                </a:solidFill>
              </a:rPr>
              <a:t>Sammanfattningen följer företagets arbetsgång – från att förstå hur regelverket påverkar den egna verksamheten till att genomföra rapporteringen – och hänvisar löpande till avsnitt i vägledningen för den som vill fördjupa sig.</a:t>
            </a:r>
          </a:p>
        </p:txBody>
      </p:sp>
      <p:cxnSp>
        <p:nvCxnSpPr>
          <p:cNvPr id="9" name="Rak koppling 8">
            <a:extLst>
              <a:ext uri="{FF2B5EF4-FFF2-40B4-BE49-F238E27FC236}">
                <a16:creationId xmlns:a16="http://schemas.microsoft.com/office/drawing/2014/main" id="{37793DC4-10F0-F2CC-7816-7346318FD94B}"/>
              </a:ext>
            </a:extLst>
          </p:cNvPr>
          <p:cNvCxnSpPr>
            <a:cxnSpLocks/>
          </p:cNvCxnSpPr>
          <p:nvPr/>
        </p:nvCxnSpPr>
        <p:spPr>
          <a:xfrm>
            <a:off x="5724525" y="2097000"/>
            <a:ext cx="0" cy="3935936"/>
          </a:xfrm>
          <a:prstGeom prst="line">
            <a:avLst/>
          </a:prstGeom>
          <a:ln w="31750">
            <a:solidFill>
              <a:schemeClr val="accent1">
                <a:alpha val="23000"/>
              </a:schemeClr>
            </a:solidFill>
          </a:ln>
        </p:spPr>
        <p:style>
          <a:lnRef idx="1">
            <a:schemeClr val="accent1"/>
          </a:lnRef>
          <a:fillRef idx="0">
            <a:schemeClr val="accent1"/>
          </a:fillRef>
          <a:effectRef idx="0">
            <a:schemeClr val="accent1"/>
          </a:effectRef>
          <a:fontRef idx="minor">
            <a:schemeClr val="tx1"/>
          </a:fontRef>
        </p:style>
      </p:cxnSp>
      <p:pic>
        <p:nvPicPr>
          <p:cNvPr id="10" name="Picture 760094224" descr="Livsmedelsföretagen - Vetenskap &amp; Allmänhet">
            <a:extLst>
              <a:ext uri="{FF2B5EF4-FFF2-40B4-BE49-F238E27FC236}">
                <a16:creationId xmlns:a16="http://schemas.microsoft.com/office/drawing/2014/main" id="{806D8C4C-243B-8AED-ABEE-F52991130A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8729" y="4159714"/>
            <a:ext cx="2383790" cy="1445895"/>
          </a:xfrm>
          <a:prstGeom prst="rect">
            <a:avLst/>
          </a:prstGeom>
          <a:noFill/>
          <a:ln>
            <a:noFill/>
          </a:ln>
        </p:spPr>
      </p:pic>
      <p:pic>
        <p:nvPicPr>
          <p:cNvPr id="11" name="Picture 760094225" descr="Logotype - IVL Svenska Miljöinstitutet">
            <a:extLst>
              <a:ext uri="{FF2B5EF4-FFF2-40B4-BE49-F238E27FC236}">
                <a16:creationId xmlns:a16="http://schemas.microsoft.com/office/drawing/2014/main" id="{506C2973-A0D2-DA9F-E74D-17068AA3E4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05226" y="4127932"/>
            <a:ext cx="2112010" cy="1478915"/>
          </a:xfrm>
          <a:prstGeom prst="rect">
            <a:avLst/>
          </a:prstGeom>
          <a:noFill/>
          <a:ln>
            <a:noFill/>
          </a:ln>
        </p:spPr>
      </p:pic>
      <p:sp>
        <p:nvSpPr>
          <p:cNvPr id="12" name="Rektangel 11">
            <a:extLst>
              <a:ext uri="{FF2B5EF4-FFF2-40B4-BE49-F238E27FC236}">
                <a16:creationId xmlns:a16="http://schemas.microsoft.com/office/drawing/2014/main" id="{B0A3C625-FDF7-96FC-6789-A19F87F43555}"/>
              </a:ext>
            </a:extLst>
          </p:cNvPr>
          <p:cNvSpPr/>
          <p:nvPr/>
        </p:nvSpPr>
        <p:spPr>
          <a:xfrm>
            <a:off x="10753969" y="5736492"/>
            <a:ext cx="1328614" cy="1008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3414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D88A21F-9A71-6757-1383-7AD725B5B926}"/>
              </a:ext>
            </a:extLst>
          </p:cNvPr>
          <p:cNvSpPr/>
          <p:nvPr/>
        </p:nvSpPr>
        <p:spPr>
          <a:xfrm rot="16200000">
            <a:off x="-2832201" y="2832201"/>
            <a:ext cx="6858000" cy="1193598"/>
          </a:xfrm>
          <a:prstGeom prst="rect">
            <a:avLst/>
          </a:prstGeom>
          <a:solidFill>
            <a:srgbClr val="DFDFD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F4F4C">
                  <a:lumMod val="40000"/>
                  <a:lumOff val="60000"/>
                </a:srgbClr>
              </a:solidFill>
              <a:effectLst/>
              <a:uLnTx/>
              <a:uFillTx/>
              <a:latin typeface="Calibri"/>
              <a:ea typeface="+mn-ea"/>
              <a:cs typeface="+mn-cs"/>
            </a:endParaRPr>
          </a:p>
        </p:txBody>
      </p:sp>
      <p:cxnSp>
        <p:nvCxnSpPr>
          <p:cNvPr id="4" name="Rak koppling 3">
            <a:extLst>
              <a:ext uri="{FF2B5EF4-FFF2-40B4-BE49-F238E27FC236}">
                <a16:creationId xmlns:a16="http://schemas.microsoft.com/office/drawing/2014/main" id="{4B3DBFD5-A36A-3009-79EB-5992040D1629}"/>
              </a:ext>
            </a:extLst>
          </p:cNvPr>
          <p:cNvCxnSpPr>
            <a:cxnSpLocks/>
            <a:stCxn id="3" idx="1"/>
          </p:cNvCxnSpPr>
          <p:nvPr/>
        </p:nvCxnSpPr>
        <p:spPr>
          <a:xfrm flipH="1" flipV="1">
            <a:off x="583996" y="0"/>
            <a:ext cx="12803" cy="685800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72D040B6-9051-5487-0108-6F1EC967FC71}"/>
              </a:ext>
            </a:extLst>
          </p:cNvPr>
          <p:cNvCxnSpPr>
            <a:cxnSpLocks/>
          </p:cNvCxnSpPr>
          <p:nvPr/>
        </p:nvCxnSpPr>
        <p:spPr>
          <a:xfrm>
            <a:off x="5724525" y="2097000"/>
            <a:ext cx="0" cy="3935936"/>
          </a:xfrm>
          <a:prstGeom prst="line">
            <a:avLst/>
          </a:prstGeom>
          <a:ln w="31750">
            <a:solidFill>
              <a:schemeClr val="accent1">
                <a:alpha val="23000"/>
              </a:schemeClr>
            </a:solidFill>
          </a:ln>
        </p:spPr>
        <p:style>
          <a:lnRef idx="1">
            <a:schemeClr val="accent1"/>
          </a:lnRef>
          <a:fillRef idx="0">
            <a:schemeClr val="accent1"/>
          </a:fillRef>
          <a:effectRef idx="0">
            <a:schemeClr val="accent1"/>
          </a:effectRef>
          <a:fontRef idx="minor">
            <a:schemeClr val="tx1"/>
          </a:fontRef>
        </p:style>
      </p:cxnSp>
      <p:sp>
        <p:nvSpPr>
          <p:cNvPr id="21" name="textruta 20">
            <a:extLst>
              <a:ext uri="{FF2B5EF4-FFF2-40B4-BE49-F238E27FC236}">
                <a16:creationId xmlns:a16="http://schemas.microsoft.com/office/drawing/2014/main" id="{AD9DBBA9-0973-8F5D-3148-C4F16ED8721C}"/>
              </a:ext>
            </a:extLst>
          </p:cNvPr>
          <p:cNvSpPr txBox="1"/>
          <p:nvPr/>
        </p:nvSpPr>
        <p:spPr>
          <a:xfrm>
            <a:off x="-63705" y="875466"/>
            <a:ext cx="1295401" cy="669414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b="1" dirty="0"/>
              <a:t>Förstå hur CSRD påverkar din verksamhet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Kartlägg verksamhetens värdekedja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1"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ESRS E1-E5 Centrala miljöfrågor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S1-S4 Centrala sociala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G1 Centrala frågor om bolagsstyrning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Övriga centrala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Genomför dubbel väsentlighetsanalys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Uppdatera strategi och planera för rapportering</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Rapportera</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p:txBody>
      </p:sp>
      <p:sp>
        <p:nvSpPr>
          <p:cNvPr id="5" name="Title 1">
            <a:extLst>
              <a:ext uri="{FF2B5EF4-FFF2-40B4-BE49-F238E27FC236}">
                <a16:creationId xmlns:a16="http://schemas.microsoft.com/office/drawing/2014/main" id="{03D2A714-F0BD-E825-ACAB-1F6E281B2665}"/>
              </a:ext>
            </a:extLst>
          </p:cNvPr>
          <p:cNvSpPr txBox="1">
            <a:spLocks noChangeArrowheads="1"/>
          </p:cNvSpPr>
          <p:nvPr/>
        </p:nvSpPr>
        <p:spPr bwMode="auto">
          <a:xfrm>
            <a:off x="1569720" y="1425672"/>
            <a:ext cx="7239001" cy="7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a:lstStyle>
          <a:p>
            <a:r>
              <a:rPr lang="sv-SE" altLang="sv-SE" sz="2800" dirty="0"/>
              <a:t>Bolag som omfattas direkt</a:t>
            </a:r>
          </a:p>
        </p:txBody>
      </p:sp>
      <p:sp>
        <p:nvSpPr>
          <p:cNvPr id="6" name="TextBox 5">
            <a:extLst>
              <a:ext uri="{FF2B5EF4-FFF2-40B4-BE49-F238E27FC236}">
                <a16:creationId xmlns:a16="http://schemas.microsoft.com/office/drawing/2014/main" id="{5FB21BE5-3F66-EE7C-DBD2-3215A907AC8D}"/>
              </a:ext>
            </a:extLst>
          </p:cNvPr>
          <p:cNvSpPr txBox="1"/>
          <p:nvPr/>
        </p:nvSpPr>
        <p:spPr>
          <a:xfrm>
            <a:off x="1569720" y="2098181"/>
            <a:ext cx="3977640" cy="1846659"/>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sv-SE" altLang="sv-SE" sz="1200" dirty="0">
                <a:solidFill>
                  <a:schemeClr val="tx2"/>
                </a:solidFill>
              </a:rPr>
              <a:t>CSRD:s syfte är att ge investerare, kunder och andra intressenter jämförbar information om:</a:t>
            </a: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1050" dirty="0">
                <a:solidFill>
                  <a:schemeClr val="tx2"/>
                </a:solidFill>
              </a:rPr>
              <a:t>Vilka </a:t>
            </a:r>
            <a:r>
              <a:rPr lang="sv-SE" altLang="sv-SE" sz="1050" b="1" dirty="0">
                <a:solidFill>
                  <a:schemeClr val="tx2"/>
                </a:solidFill>
              </a:rPr>
              <a:t>konsekvenser</a:t>
            </a:r>
            <a:r>
              <a:rPr lang="sv-SE" altLang="sv-SE" sz="1050" dirty="0">
                <a:solidFill>
                  <a:schemeClr val="tx2"/>
                </a:solidFill>
              </a:rPr>
              <a:t> företags aktiviteter inger människor, miljö och samhälle (direkt eller indirekt)</a:t>
            </a: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1050" dirty="0">
                <a:solidFill>
                  <a:schemeClr val="tx2"/>
                </a:solidFill>
              </a:rPr>
              <a:t>Hur företag påverkas av hållbarhetsrelaterade </a:t>
            </a:r>
            <a:r>
              <a:rPr lang="sv-SE" altLang="sv-SE" sz="1050" b="1" dirty="0">
                <a:solidFill>
                  <a:schemeClr val="tx2"/>
                </a:solidFill>
              </a:rPr>
              <a:t>risker</a:t>
            </a:r>
            <a:r>
              <a:rPr lang="sv-SE" altLang="sv-SE" sz="1050" dirty="0">
                <a:solidFill>
                  <a:schemeClr val="tx2"/>
                </a:solidFill>
              </a:rPr>
              <a:t> och </a:t>
            </a:r>
            <a:r>
              <a:rPr lang="sv-SE" altLang="sv-SE" sz="1050" b="1" dirty="0">
                <a:solidFill>
                  <a:schemeClr val="tx2"/>
                </a:solidFill>
              </a:rPr>
              <a:t>möjligheter</a:t>
            </a:r>
            <a:r>
              <a:rPr lang="sv-SE" altLang="sv-SE" sz="1050" dirty="0">
                <a:solidFill>
                  <a:schemeClr val="tx2"/>
                </a:solidFill>
              </a:rPr>
              <a:t>.</a:t>
            </a:r>
          </a:p>
          <a:p>
            <a:pPr marR="0" lvl="0" defTabSz="914400" rtl="0" eaLnBrk="0" fontAlgn="base" latinLnBrk="0" hangingPunct="0">
              <a:lnSpc>
                <a:spcPct val="100000"/>
              </a:lnSpc>
              <a:spcBef>
                <a:spcPct val="0"/>
              </a:spcBef>
              <a:spcAft>
                <a:spcPct val="0"/>
              </a:spcAft>
              <a:buClrTx/>
              <a:buSzTx/>
              <a:tabLst/>
            </a:pPr>
            <a:r>
              <a:rPr lang="sv-SE" altLang="sv-SE" sz="1200" dirty="0">
                <a:solidFill>
                  <a:schemeClr val="tx2"/>
                </a:solidFill>
              </a:rPr>
              <a:t>Därför omfattar CSRD cirka 50 000 europeiska bolag av CSRD:s krav på att lämna en hållbarhetsrapport som en del av sin årsredovisning (se svensk tillämpning åt höger).</a:t>
            </a:r>
          </a:p>
          <a:p>
            <a:pPr marR="0" lvl="0" defTabSz="914400" rtl="0" eaLnBrk="0" fontAlgn="base" latinLnBrk="0" hangingPunct="0">
              <a:lnSpc>
                <a:spcPct val="100000"/>
              </a:lnSpc>
              <a:spcBef>
                <a:spcPct val="0"/>
              </a:spcBef>
              <a:spcAft>
                <a:spcPct val="0"/>
              </a:spcAft>
              <a:buClrTx/>
              <a:buSzTx/>
              <a:tabLst/>
            </a:pPr>
            <a:endParaRPr lang="sv-SE" altLang="sv-SE" sz="1200" dirty="0">
              <a:solidFill>
                <a:schemeClr val="tx2"/>
              </a:solidFill>
            </a:endParaRPr>
          </a:p>
        </p:txBody>
      </p:sp>
      <p:sp>
        <p:nvSpPr>
          <p:cNvPr id="11" name="Platshållare för text 10">
            <a:extLst>
              <a:ext uri="{FF2B5EF4-FFF2-40B4-BE49-F238E27FC236}">
                <a16:creationId xmlns:a16="http://schemas.microsoft.com/office/drawing/2014/main" id="{6E70E602-9462-F11A-F700-ED368EFEC2EC}"/>
              </a:ext>
            </a:extLst>
          </p:cNvPr>
          <p:cNvSpPr>
            <a:spLocks noGrp="1"/>
          </p:cNvSpPr>
          <p:nvPr>
            <p:ph type="body" sz="quarter" idx="13"/>
          </p:nvPr>
        </p:nvSpPr>
        <p:spPr/>
        <p:txBody>
          <a:bodyPr/>
          <a:lstStyle/>
          <a:p>
            <a:r>
              <a:rPr lang="sv-SE" sz="1100" dirty="0"/>
              <a:t>👉 I kapitel 1 finns mer information om CSRD:s bakgrund och omfattning.</a:t>
            </a:r>
          </a:p>
        </p:txBody>
      </p:sp>
      <p:sp>
        <p:nvSpPr>
          <p:cNvPr id="2" name="TextBox 8">
            <a:extLst>
              <a:ext uri="{FF2B5EF4-FFF2-40B4-BE49-F238E27FC236}">
                <a16:creationId xmlns:a16="http://schemas.microsoft.com/office/drawing/2014/main" id="{D63FB968-C11C-974B-2932-F9747F1B67ED}"/>
              </a:ext>
            </a:extLst>
          </p:cNvPr>
          <p:cNvSpPr txBox="1"/>
          <p:nvPr/>
        </p:nvSpPr>
        <p:spPr>
          <a:xfrm>
            <a:off x="5978728" y="2052602"/>
            <a:ext cx="4749139" cy="3551870"/>
          </a:xfrm>
          <a:prstGeom prst="rect">
            <a:avLst/>
          </a:prstGeom>
          <a:noFill/>
        </p:spPr>
        <p:txBody>
          <a:bodyPr wrap="square" rtlCol="0">
            <a:spAutoFit/>
          </a:bodyPr>
          <a:lstStyle/>
          <a:p>
            <a:pPr>
              <a:lnSpc>
                <a:spcPts val="1600"/>
              </a:lnSpc>
              <a:spcAft>
                <a:spcPts val="1500"/>
              </a:spcAft>
            </a:pPr>
            <a:r>
              <a:rPr lang="sv-SE" sz="1200" dirty="0">
                <a:solidFill>
                  <a:schemeClr val="tx2"/>
                </a:solidFill>
              </a:rPr>
              <a:t>CSRD har införlivats i svensk lagstiftning bland annat genom uppdatering av Årsredovisningslagen. Det innebär att följande typer av företag omfattas av skyldigheten att upprätta en hållbarhetsrapport:</a:t>
            </a:r>
          </a:p>
          <a:p>
            <a:pPr marL="342900" lvl="0" indent="-342900">
              <a:lnSpc>
                <a:spcPts val="1600"/>
              </a:lnSpc>
              <a:buSzPts val="1000"/>
              <a:buFont typeface="Symbol" panose="05050102010706020507" pitchFamily="18" charset="2"/>
              <a:buChar char=""/>
              <a:tabLst>
                <a:tab pos="457200" algn="l"/>
              </a:tabLst>
            </a:pPr>
            <a:r>
              <a:rPr lang="sv-SE" sz="1050" dirty="0">
                <a:solidFill>
                  <a:schemeClr val="tx2"/>
                </a:solidFill>
              </a:rPr>
              <a:t>Företag av allmänt intresse (noterade bolag med fler än 500 anställda)</a:t>
            </a:r>
          </a:p>
          <a:p>
            <a:pPr marL="342900" lvl="0" indent="-342900">
              <a:lnSpc>
                <a:spcPts val="1600"/>
              </a:lnSpc>
              <a:buSzPts val="1000"/>
              <a:buFont typeface="Symbol" panose="05050102010706020507" pitchFamily="18" charset="2"/>
              <a:buChar char=""/>
              <a:tabLst>
                <a:tab pos="457200" algn="l"/>
              </a:tabLst>
            </a:pPr>
            <a:r>
              <a:rPr lang="sv-SE" sz="1050" dirty="0">
                <a:solidFill>
                  <a:schemeClr val="tx2"/>
                </a:solidFill>
              </a:rPr>
              <a:t>Stora företag som uppfyller mer än ett av följande kriterier under de två senaste räkenskapsåren:</a:t>
            </a:r>
          </a:p>
          <a:p>
            <a:pPr marL="742950" lvl="1" indent="-285750">
              <a:lnSpc>
                <a:spcPts val="1600"/>
              </a:lnSpc>
              <a:buSzPts val="1000"/>
              <a:buFont typeface="Courier New" panose="02070309020205020404" pitchFamily="49" charset="0"/>
              <a:buChar char="o"/>
              <a:tabLst>
                <a:tab pos="914400" algn="l"/>
              </a:tabLst>
            </a:pPr>
            <a:r>
              <a:rPr lang="sv-SE" sz="1000" dirty="0">
                <a:effectLst/>
                <a:latin typeface="+mj-lt"/>
                <a:ea typeface="Palatino Linotype" panose="02040502050505030304" pitchFamily="18" charset="0"/>
                <a:cs typeface="Times New Roman" panose="02020603050405020304" pitchFamily="18" charset="0"/>
              </a:rPr>
              <a:t>fler än 250 anställda</a:t>
            </a:r>
          </a:p>
          <a:p>
            <a:pPr marL="742950" lvl="1" indent="-285750">
              <a:lnSpc>
                <a:spcPts val="1600"/>
              </a:lnSpc>
              <a:buSzPts val="1000"/>
              <a:buFont typeface="Courier New" panose="02070309020205020404" pitchFamily="49" charset="0"/>
              <a:buChar char="o"/>
              <a:tabLst>
                <a:tab pos="914400" algn="l"/>
              </a:tabLst>
            </a:pPr>
            <a:r>
              <a:rPr lang="sv-SE" sz="1000" dirty="0">
                <a:effectLst/>
                <a:latin typeface="+mj-lt"/>
                <a:ea typeface="Palatino Linotype" panose="02040502050505030304" pitchFamily="18" charset="0"/>
                <a:cs typeface="Times New Roman" panose="02020603050405020304" pitchFamily="18" charset="0"/>
              </a:rPr>
              <a:t>balansomslutning över 280 miljoner kronor</a:t>
            </a:r>
          </a:p>
          <a:p>
            <a:pPr marL="742950" lvl="1" indent="-285750">
              <a:lnSpc>
                <a:spcPts val="1600"/>
              </a:lnSpc>
              <a:buSzPts val="1000"/>
              <a:buFont typeface="Courier New" panose="02070309020205020404" pitchFamily="49" charset="0"/>
              <a:buChar char="o"/>
              <a:tabLst>
                <a:tab pos="914400" algn="l"/>
              </a:tabLst>
            </a:pPr>
            <a:r>
              <a:rPr lang="sv-SE" sz="1000" dirty="0">
                <a:effectLst/>
                <a:latin typeface="+mj-lt"/>
                <a:ea typeface="Palatino Linotype" panose="02040502050505030304" pitchFamily="18" charset="0"/>
                <a:cs typeface="Times New Roman" panose="02020603050405020304" pitchFamily="18" charset="0"/>
              </a:rPr>
              <a:t>nettoomsättning över 550 miljoner kronor</a:t>
            </a:r>
          </a:p>
          <a:p>
            <a:pPr marL="342900" lvl="0" indent="-342900">
              <a:lnSpc>
                <a:spcPts val="1600"/>
              </a:lnSpc>
              <a:buSzPts val="1000"/>
              <a:buFont typeface="Symbol" panose="05050102010706020507" pitchFamily="18" charset="2"/>
              <a:buChar char=""/>
              <a:tabLst>
                <a:tab pos="457200" algn="l"/>
              </a:tabLst>
            </a:pPr>
            <a:r>
              <a:rPr lang="sv-SE" sz="1050" dirty="0">
                <a:solidFill>
                  <a:schemeClr val="tx2"/>
                </a:solidFill>
              </a:rPr>
              <a:t>Små och medelstora noterade företag som uppfyller mer än ett av följande kriterier under de två senaste räkenskapsåren: </a:t>
            </a:r>
          </a:p>
          <a:p>
            <a:pPr marL="742950" lvl="1" indent="-285750">
              <a:lnSpc>
                <a:spcPts val="1600"/>
              </a:lnSpc>
              <a:buSzPts val="1000"/>
              <a:buFont typeface="Courier New" panose="02070309020205020404" pitchFamily="49" charset="0"/>
              <a:buChar char="o"/>
              <a:tabLst>
                <a:tab pos="914400" algn="l"/>
              </a:tabLst>
            </a:pPr>
            <a:r>
              <a:rPr lang="sv-SE" sz="1000" dirty="0">
                <a:effectLst/>
                <a:latin typeface="+mj-lt"/>
                <a:ea typeface="Palatino Linotype" panose="02040502050505030304" pitchFamily="18" charset="0"/>
                <a:cs typeface="Times New Roman" panose="02020603050405020304" pitchFamily="18" charset="0"/>
              </a:rPr>
              <a:t>fler än 10 anställda</a:t>
            </a:r>
          </a:p>
          <a:p>
            <a:pPr marL="742950" lvl="1" indent="-285750">
              <a:lnSpc>
                <a:spcPts val="1600"/>
              </a:lnSpc>
              <a:buSzPts val="1000"/>
              <a:buFont typeface="Courier New" panose="02070309020205020404" pitchFamily="49" charset="0"/>
              <a:buChar char="o"/>
              <a:tabLst>
                <a:tab pos="914400" algn="l"/>
              </a:tabLst>
            </a:pPr>
            <a:r>
              <a:rPr lang="sv-SE" sz="1000" dirty="0">
                <a:effectLst/>
                <a:latin typeface="+mj-lt"/>
                <a:ea typeface="Palatino Linotype" panose="02040502050505030304" pitchFamily="18" charset="0"/>
                <a:cs typeface="Times New Roman" panose="02020603050405020304" pitchFamily="18" charset="0"/>
              </a:rPr>
              <a:t>balansomslutning över 5 miljoner kronor</a:t>
            </a:r>
          </a:p>
          <a:p>
            <a:pPr marL="742950" lvl="1" indent="-285750">
              <a:lnSpc>
                <a:spcPts val="1600"/>
              </a:lnSpc>
              <a:buSzPts val="1000"/>
              <a:buFont typeface="Courier New" panose="02070309020205020404" pitchFamily="49" charset="0"/>
              <a:buChar char="o"/>
              <a:tabLst>
                <a:tab pos="914400" algn="l"/>
              </a:tabLst>
            </a:pPr>
            <a:r>
              <a:rPr lang="sv-SE" sz="1000" dirty="0">
                <a:effectLst/>
                <a:latin typeface="+mj-lt"/>
                <a:ea typeface="Palatino Linotype" panose="02040502050505030304" pitchFamily="18" charset="0"/>
                <a:cs typeface="Times New Roman" panose="02020603050405020304" pitchFamily="18" charset="0"/>
              </a:rPr>
              <a:t>nettoomsättning över 10 miljoner kronor</a:t>
            </a:r>
          </a:p>
          <a:p>
            <a:pPr marL="342900" lvl="0" indent="-342900">
              <a:lnSpc>
                <a:spcPts val="1600"/>
              </a:lnSpc>
              <a:spcAft>
                <a:spcPts val="1500"/>
              </a:spcAft>
              <a:buSzPts val="1000"/>
              <a:buFont typeface="Symbol" panose="05050102010706020507" pitchFamily="18" charset="2"/>
              <a:buChar char=""/>
              <a:tabLst>
                <a:tab pos="457200" algn="l"/>
              </a:tabLst>
            </a:pPr>
            <a:r>
              <a:rPr lang="sv-SE" sz="1050" dirty="0">
                <a:solidFill>
                  <a:schemeClr val="tx2"/>
                </a:solidFill>
              </a:rPr>
              <a:t>Stora dotterbolag vars moderbolag har säte utanför EES (tredjeland) och har en nettoomsättning inom EES som överstiger 1,7 miljarder kronor.</a:t>
            </a:r>
          </a:p>
        </p:txBody>
      </p:sp>
      <p:sp>
        <p:nvSpPr>
          <p:cNvPr id="9" name="textruta 8">
            <a:extLst>
              <a:ext uri="{FF2B5EF4-FFF2-40B4-BE49-F238E27FC236}">
                <a16:creationId xmlns:a16="http://schemas.microsoft.com/office/drawing/2014/main" id="{865EB72D-3C5D-EA40-1736-295933B83224}"/>
              </a:ext>
            </a:extLst>
          </p:cNvPr>
          <p:cNvSpPr txBox="1"/>
          <p:nvPr/>
        </p:nvSpPr>
        <p:spPr>
          <a:xfrm>
            <a:off x="1653267" y="3944840"/>
            <a:ext cx="3894093" cy="2123658"/>
          </a:xfrm>
          <a:prstGeom prst="rect">
            <a:avLst/>
          </a:prstGeom>
          <a:noFill/>
          <a:ln>
            <a:solidFill>
              <a:schemeClr val="accent2"/>
            </a:solidFill>
          </a:ln>
        </p:spPr>
        <p:txBody>
          <a:bodyPr wrap="square" rtlCol="0">
            <a:spAutoFit/>
          </a:bodyPr>
          <a:lstStyle/>
          <a:p>
            <a:pPr marR="0" lvl="0" defTabSz="914400" rtl="0" eaLnBrk="0" fontAlgn="base" latinLnBrk="0" hangingPunct="0">
              <a:lnSpc>
                <a:spcPct val="100000"/>
              </a:lnSpc>
              <a:spcBef>
                <a:spcPct val="0"/>
              </a:spcBef>
              <a:spcAft>
                <a:spcPct val="0"/>
              </a:spcAft>
              <a:buClrTx/>
              <a:buSzTx/>
              <a:tabLst/>
            </a:pPr>
            <a:r>
              <a:rPr lang="sv-SE" altLang="sv-SE" sz="1200" dirty="0">
                <a:solidFill>
                  <a:schemeClr val="tx2"/>
                </a:solidFill>
              </a:rPr>
              <a:t>🗣️</a:t>
            </a:r>
            <a:r>
              <a:rPr lang="sv-SE" altLang="sv-SE" sz="1200" i="1" dirty="0">
                <a:solidFill>
                  <a:schemeClr val="tx2"/>
                </a:solidFill>
              </a:rPr>
              <a:t> Observera</a:t>
            </a:r>
          </a:p>
          <a:p>
            <a:pPr marR="0" lvl="0" defTabSz="914400" rtl="0" eaLnBrk="0" fontAlgn="base" latinLnBrk="0" hangingPunct="0">
              <a:lnSpc>
                <a:spcPct val="100000"/>
              </a:lnSpc>
              <a:spcBef>
                <a:spcPct val="0"/>
              </a:spcBef>
              <a:spcAft>
                <a:spcPct val="0"/>
              </a:spcAft>
              <a:buClrTx/>
              <a:buSzTx/>
              <a:tabLst/>
            </a:pPr>
            <a:r>
              <a:rPr lang="sv-SE" altLang="sv-SE" sz="1200" dirty="0">
                <a:solidFill>
                  <a:schemeClr val="tx2"/>
                </a:solidFill>
              </a:rPr>
              <a:t>EU-kommissionen har i februari 2025 presenterat ett så kallat Omnibusförslag som syftar till att förenkla vissa delar av befintlig hållbarhetslagstiftning, däribland CSRD. </a:t>
            </a:r>
          </a:p>
          <a:p>
            <a:pPr marR="0" lvl="0" defTabSz="914400" rtl="0" eaLnBrk="0" fontAlgn="base" latinLnBrk="0" hangingPunct="0">
              <a:lnSpc>
                <a:spcPct val="100000"/>
              </a:lnSpc>
              <a:spcBef>
                <a:spcPct val="0"/>
              </a:spcBef>
              <a:spcAft>
                <a:spcPct val="0"/>
              </a:spcAft>
              <a:buClrTx/>
              <a:buSzTx/>
              <a:tabLst/>
            </a:pPr>
            <a:endParaRPr lang="sv-SE" altLang="sv-SE" sz="1200" dirty="0">
              <a:solidFill>
                <a:schemeClr val="tx2"/>
              </a:solidFill>
            </a:endParaRPr>
          </a:p>
          <a:p>
            <a:pPr marR="0" lvl="0" defTabSz="914400" rtl="0" eaLnBrk="0" fontAlgn="base" latinLnBrk="0" hangingPunct="0">
              <a:lnSpc>
                <a:spcPct val="100000"/>
              </a:lnSpc>
              <a:spcBef>
                <a:spcPct val="0"/>
              </a:spcBef>
              <a:spcAft>
                <a:spcPct val="0"/>
              </a:spcAft>
              <a:buClrTx/>
              <a:buSzTx/>
              <a:tabLst/>
            </a:pPr>
            <a:r>
              <a:rPr lang="sv-SE" altLang="sv-SE" sz="1200" dirty="0">
                <a:solidFill>
                  <a:schemeClr val="tx2"/>
                </a:solidFill>
              </a:rPr>
              <a:t>För livsmedelsföretag innebär detta att tröskelvärden och tilllämpningsdatum för rapporteringsplikten kan komma att ändras. Företag bör därför följa utvecklingen noga – särskilt om man ligger nära tröskelvärdena för omsättning, balansomslutning eller antal anställda.</a:t>
            </a:r>
          </a:p>
          <a:p>
            <a:endParaRPr lang="sv-SE" sz="1200" dirty="0"/>
          </a:p>
        </p:txBody>
      </p:sp>
    </p:spTree>
    <p:extLst>
      <p:ext uri="{BB962C8B-B14F-4D97-AF65-F5344CB8AC3E}">
        <p14:creationId xmlns:p14="http://schemas.microsoft.com/office/powerpoint/2010/main" val="412726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D88A21F-9A71-6757-1383-7AD725B5B926}"/>
              </a:ext>
            </a:extLst>
          </p:cNvPr>
          <p:cNvSpPr/>
          <p:nvPr/>
        </p:nvSpPr>
        <p:spPr>
          <a:xfrm rot="16200000">
            <a:off x="-2832201" y="2832201"/>
            <a:ext cx="6858000" cy="1193598"/>
          </a:xfrm>
          <a:prstGeom prst="rect">
            <a:avLst/>
          </a:prstGeom>
          <a:solidFill>
            <a:srgbClr val="DFDFD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F4F4C">
                  <a:lumMod val="40000"/>
                  <a:lumOff val="60000"/>
                </a:srgbClr>
              </a:solidFill>
              <a:effectLst/>
              <a:uLnTx/>
              <a:uFillTx/>
              <a:latin typeface="Calibri"/>
              <a:ea typeface="+mn-ea"/>
              <a:cs typeface="+mn-cs"/>
            </a:endParaRPr>
          </a:p>
        </p:txBody>
      </p:sp>
      <p:cxnSp>
        <p:nvCxnSpPr>
          <p:cNvPr id="4" name="Rak koppling 3">
            <a:extLst>
              <a:ext uri="{FF2B5EF4-FFF2-40B4-BE49-F238E27FC236}">
                <a16:creationId xmlns:a16="http://schemas.microsoft.com/office/drawing/2014/main" id="{4B3DBFD5-A36A-3009-79EB-5992040D1629}"/>
              </a:ext>
            </a:extLst>
          </p:cNvPr>
          <p:cNvCxnSpPr>
            <a:cxnSpLocks/>
            <a:stCxn id="3" idx="1"/>
          </p:cNvCxnSpPr>
          <p:nvPr/>
        </p:nvCxnSpPr>
        <p:spPr>
          <a:xfrm flipH="1" flipV="1">
            <a:off x="583996" y="0"/>
            <a:ext cx="12803" cy="685800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72D040B6-9051-5487-0108-6F1EC967FC71}"/>
              </a:ext>
            </a:extLst>
          </p:cNvPr>
          <p:cNvCxnSpPr>
            <a:cxnSpLocks/>
          </p:cNvCxnSpPr>
          <p:nvPr/>
        </p:nvCxnSpPr>
        <p:spPr>
          <a:xfrm>
            <a:off x="5724525" y="2097000"/>
            <a:ext cx="0" cy="3935936"/>
          </a:xfrm>
          <a:prstGeom prst="line">
            <a:avLst/>
          </a:prstGeom>
          <a:ln w="31750">
            <a:solidFill>
              <a:schemeClr val="accent1">
                <a:alpha val="23000"/>
              </a:schemeClr>
            </a:solidFill>
          </a:ln>
        </p:spPr>
        <p:style>
          <a:lnRef idx="1">
            <a:schemeClr val="accent1"/>
          </a:lnRef>
          <a:fillRef idx="0">
            <a:schemeClr val="accent1"/>
          </a:fillRef>
          <a:effectRef idx="0">
            <a:schemeClr val="accent1"/>
          </a:effectRef>
          <a:fontRef idx="minor">
            <a:schemeClr val="tx1"/>
          </a:fontRef>
        </p:style>
      </p:cxnSp>
      <p:sp>
        <p:nvSpPr>
          <p:cNvPr id="21" name="textruta 20">
            <a:extLst>
              <a:ext uri="{FF2B5EF4-FFF2-40B4-BE49-F238E27FC236}">
                <a16:creationId xmlns:a16="http://schemas.microsoft.com/office/drawing/2014/main" id="{AD9DBBA9-0973-8F5D-3148-C4F16ED8721C}"/>
              </a:ext>
            </a:extLst>
          </p:cNvPr>
          <p:cNvSpPr txBox="1"/>
          <p:nvPr/>
        </p:nvSpPr>
        <p:spPr>
          <a:xfrm>
            <a:off x="-63705" y="875466"/>
            <a:ext cx="1295401" cy="669414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b="1" dirty="0"/>
              <a:t>Förstå hur CSRD påverkar din verksamhet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Kartlägg verksamhetens värdekedja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1"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ESRS E1-E5 Centrala miljöfrågor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S1-S4 Centrala sociala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G1 Centrala frågor om bolagsstyrning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Övriga centrala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Genomför dubbel väsentlighetsanalys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Uppdatera strategi och planera för rapportering</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Rapportera</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p:txBody>
      </p:sp>
      <p:sp>
        <p:nvSpPr>
          <p:cNvPr id="5" name="TextBox 5">
            <a:extLst>
              <a:ext uri="{FF2B5EF4-FFF2-40B4-BE49-F238E27FC236}">
                <a16:creationId xmlns:a16="http://schemas.microsoft.com/office/drawing/2014/main" id="{91EE3AA4-7D29-4432-DBD2-D7987F991DC3}"/>
              </a:ext>
            </a:extLst>
          </p:cNvPr>
          <p:cNvSpPr txBox="1"/>
          <p:nvPr/>
        </p:nvSpPr>
        <p:spPr>
          <a:xfrm>
            <a:off x="1569720" y="2098181"/>
            <a:ext cx="3977640" cy="1384995"/>
          </a:xfrm>
          <a:prstGeom prst="rect">
            <a:avLst/>
          </a:prstGeom>
          <a:noFill/>
        </p:spPr>
        <p:txBody>
          <a:bodyPr wrap="square" rtlCol="0">
            <a:noAutofit/>
          </a:bodyPr>
          <a:lstStyle/>
          <a:p>
            <a:r>
              <a:rPr lang="sv-SE" sz="1200" dirty="0">
                <a:solidFill>
                  <a:schemeClr val="tx2"/>
                </a:solidFill>
              </a:rPr>
              <a:t>Små och medelstora, onoterade företag omfattas inte direkt av CSRD. Men eftersom CSRD bygger på både ett </a:t>
            </a:r>
            <a:r>
              <a:rPr lang="sv-SE" sz="1200" b="1" dirty="0">
                <a:solidFill>
                  <a:schemeClr val="tx2"/>
                </a:solidFill>
              </a:rPr>
              <a:t>värdekedjeperspektiv</a:t>
            </a:r>
            <a:r>
              <a:rPr lang="sv-SE" sz="1200" dirty="0">
                <a:solidFill>
                  <a:schemeClr val="tx2"/>
                </a:solidFill>
              </a:rPr>
              <a:t> och principen om </a:t>
            </a:r>
            <a:r>
              <a:rPr lang="sv-SE" sz="1200" b="1" dirty="0">
                <a:solidFill>
                  <a:schemeClr val="tx2"/>
                </a:solidFill>
              </a:rPr>
              <a:t>dubbel väsentlighet</a:t>
            </a:r>
            <a:r>
              <a:rPr lang="sv-SE" sz="1200" dirty="0">
                <a:solidFill>
                  <a:schemeClr val="tx2"/>
                </a:solidFill>
              </a:rPr>
              <a:t>, kan även företag som inte själva är rapporteringspliktiga ge upphov till effekter som är väsentliga för ett rapporterande företag. Det kan handla både om att verksamheten inger konsekvenser för människor och miljö, och om att verksamheten medför finansiella risker eller möjligheter för andra aktörer i värdekedjan.</a:t>
            </a:r>
            <a:br>
              <a:rPr lang="sv-SE" sz="1200" dirty="0">
                <a:solidFill>
                  <a:schemeClr val="tx2"/>
                </a:solidFill>
              </a:rPr>
            </a:br>
            <a:endParaRPr lang="sv-SE" sz="1200" dirty="0">
              <a:solidFill>
                <a:schemeClr val="tx2"/>
              </a:solidFill>
            </a:endParaRPr>
          </a:p>
          <a:p>
            <a:r>
              <a:rPr lang="sv-SE" sz="1200" dirty="0">
                <a:solidFill>
                  <a:schemeClr val="tx2"/>
                </a:solidFill>
              </a:rPr>
              <a:t>För bolag som inte själva omfattas av CSRD, är det därför viktigt att:</a:t>
            </a:r>
          </a:p>
          <a:p>
            <a:r>
              <a:rPr lang="sv-SE" sz="1050" dirty="0">
                <a:solidFill>
                  <a:schemeClr val="tx2"/>
                </a:solidFill>
              </a:rPr>
              <a:t>✅ Undersöka vilka affärsrelationer som omfattas av rapporteringsplikt enligt CSRD.</a:t>
            </a:r>
          </a:p>
          <a:p>
            <a:r>
              <a:rPr lang="sv-SE" sz="1050" dirty="0">
                <a:solidFill>
                  <a:schemeClr val="tx2"/>
                </a:solidFill>
              </a:rPr>
              <a:t>✅ Kartlägga vilka krav rapporteringspliktiga affärsrelationer kan komma att ställa på bolaget, till exempel att rapportera klimatdata eller om arbetsvillkor.</a:t>
            </a:r>
            <a:endParaRPr lang="sv-SE" altLang="sv-SE" sz="700" dirty="0">
              <a:solidFill>
                <a:schemeClr val="tx2"/>
              </a:solidFill>
            </a:endParaRPr>
          </a:p>
        </p:txBody>
      </p:sp>
      <p:pic>
        <p:nvPicPr>
          <p:cNvPr id="6" name="Bildobjekt 5">
            <a:extLst>
              <a:ext uri="{FF2B5EF4-FFF2-40B4-BE49-F238E27FC236}">
                <a16:creationId xmlns:a16="http://schemas.microsoft.com/office/drawing/2014/main" id="{C145CA9A-B8B9-6DCD-C19B-4D699630F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82934" y="2244450"/>
            <a:ext cx="3240440" cy="2925739"/>
          </a:xfrm>
          <a:prstGeom prst="rect">
            <a:avLst/>
          </a:prstGeom>
        </p:spPr>
      </p:pic>
      <p:sp>
        <p:nvSpPr>
          <p:cNvPr id="7" name="TextBox 8">
            <a:extLst>
              <a:ext uri="{FF2B5EF4-FFF2-40B4-BE49-F238E27FC236}">
                <a16:creationId xmlns:a16="http://schemas.microsoft.com/office/drawing/2014/main" id="{8014682C-D7B3-1B40-1B1D-84AA1AF645E0}"/>
              </a:ext>
            </a:extLst>
          </p:cNvPr>
          <p:cNvSpPr txBox="1"/>
          <p:nvPr/>
        </p:nvSpPr>
        <p:spPr>
          <a:xfrm>
            <a:off x="5855633" y="5109162"/>
            <a:ext cx="4743539" cy="78483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sv-SE" sz="900" dirty="0">
                <a:solidFill>
                  <a:schemeClr val="tx2"/>
                </a:solidFill>
              </a:rPr>
              <a:t>Figur 1. Principen om dubbel väsentlighet tillämpas av det rapporterande företaget i en så kallad dubbel väsentlighetsanalys. </a:t>
            </a:r>
            <a:r>
              <a:rPr lang="sv-SE" sz="900" i="1" dirty="0">
                <a:solidFill>
                  <a:schemeClr val="tx2"/>
                </a:solidFill>
              </a:rPr>
              <a:t>I analysen undersöker det rapporterande företaget vilken information som är väsentlig att inkludera i hållbarhetsrapporten för att mottagaren av informationen ska förstå hur verksamheten påverkar människor och miljö (direkt eller indirekt via affärsrelationer), och hur samhällsförändringar påverkar verksamhetens finansiella situation.</a:t>
            </a:r>
          </a:p>
        </p:txBody>
      </p:sp>
      <p:sp>
        <p:nvSpPr>
          <p:cNvPr id="12" name="Title 1">
            <a:extLst>
              <a:ext uri="{FF2B5EF4-FFF2-40B4-BE49-F238E27FC236}">
                <a16:creationId xmlns:a16="http://schemas.microsoft.com/office/drawing/2014/main" id="{36888A16-DA11-BEFF-2AA9-4EF9C081D722}"/>
              </a:ext>
            </a:extLst>
          </p:cNvPr>
          <p:cNvSpPr txBox="1">
            <a:spLocks noChangeArrowheads="1"/>
          </p:cNvSpPr>
          <p:nvPr/>
        </p:nvSpPr>
        <p:spPr bwMode="auto">
          <a:xfrm>
            <a:off x="1569720" y="1425672"/>
            <a:ext cx="7239001" cy="7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a:lstStyle>
          <a:p>
            <a:r>
              <a:rPr lang="sv-SE" altLang="sv-SE" sz="2800" dirty="0"/>
              <a:t>Bolag som omfattas indirekt</a:t>
            </a:r>
          </a:p>
        </p:txBody>
      </p:sp>
      <p:sp>
        <p:nvSpPr>
          <p:cNvPr id="15" name="Platshållare för text 14">
            <a:extLst>
              <a:ext uri="{FF2B5EF4-FFF2-40B4-BE49-F238E27FC236}">
                <a16:creationId xmlns:a16="http://schemas.microsoft.com/office/drawing/2014/main" id="{BA788BF7-B99A-4E50-E97C-3656A2853BED}"/>
              </a:ext>
            </a:extLst>
          </p:cNvPr>
          <p:cNvSpPr>
            <a:spLocks noGrp="1"/>
          </p:cNvSpPr>
          <p:nvPr>
            <p:ph type="body" sz="quarter" idx="13"/>
          </p:nvPr>
        </p:nvSpPr>
        <p:spPr/>
        <p:txBody>
          <a:bodyPr/>
          <a:lstStyle/>
          <a:p>
            <a:r>
              <a:rPr lang="sv-SE" sz="1100" dirty="0"/>
              <a:t>👉 I kapitel 1 finns mer information om vad som gäller för bolag som omfattas indirekt.</a:t>
            </a:r>
          </a:p>
        </p:txBody>
      </p:sp>
    </p:spTree>
    <p:extLst>
      <p:ext uri="{BB962C8B-B14F-4D97-AF65-F5344CB8AC3E}">
        <p14:creationId xmlns:p14="http://schemas.microsoft.com/office/powerpoint/2010/main" val="1018818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D88A21F-9A71-6757-1383-7AD725B5B926}"/>
              </a:ext>
            </a:extLst>
          </p:cNvPr>
          <p:cNvSpPr/>
          <p:nvPr/>
        </p:nvSpPr>
        <p:spPr>
          <a:xfrm rot="16200000">
            <a:off x="-2832201" y="2832201"/>
            <a:ext cx="6858000" cy="1193598"/>
          </a:xfrm>
          <a:prstGeom prst="rect">
            <a:avLst/>
          </a:prstGeom>
          <a:solidFill>
            <a:srgbClr val="DFDFD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F4F4C">
                  <a:lumMod val="40000"/>
                  <a:lumOff val="60000"/>
                </a:srgbClr>
              </a:solidFill>
              <a:effectLst/>
              <a:uLnTx/>
              <a:uFillTx/>
              <a:latin typeface="Calibri"/>
              <a:ea typeface="+mn-ea"/>
              <a:cs typeface="+mn-cs"/>
            </a:endParaRPr>
          </a:p>
        </p:txBody>
      </p:sp>
      <p:cxnSp>
        <p:nvCxnSpPr>
          <p:cNvPr id="4" name="Rak koppling 3">
            <a:extLst>
              <a:ext uri="{FF2B5EF4-FFF2-40B4-BE49-F238E27FC236}">
                <a16:creationId xmlns:a16="http://schemas.microsoft.com/office/drawing/2014/main" id="{4B3DBFD5-A36A-3009-79EB-5992040D1629}"/>
              </a:ext>
            </a:extLst>
          </p:cNvPr>
          <p:cNvCxnSpPr>
            <a:cxnSpLocks/>
            <a:stCxn id="3" idx="1"/>
          </p:cNvCxnSpPr>
          <p:nvPr/>
        </p:nvCxnSpPr>
        <p:spPr>
          <a:xfrm flipH="1" flipV="1">
            <a:off x="583996" y="0"/>
            <a:ext cx="12803" cy="685800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48E4F6-5892-D91B-3987-D1FE065913BA}"/>
              </a:ext>
            </a:extLst>
          </p:cNvPr>
          <p:cNvSpPr txBox="1">
            <a:spLocks noChangeArrowheads="1"/>
          </p:cNvSpPr>
          <p:nvPr/>
        </p:nvSpPr>
        <p:spPr bwMode="auto">
          <a:xfrm>
            <a:off x="1569720" y="1425672"/>
            <a:ext cx="8988865" cy="7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a:lstStyle>
          <a:p>
            <a:r>
              <a:rPr lang="sv-SE" altLang="sv-SE" sz="2800" dirty="0"/>
              <a:t>Vikten av gemensam förståelse</a:t>
            </a:r>
          </a:p>
        </p:txBody>
      </p:sp>
      <p:sp>
        <p:nvSpPr>
          <p:cNvPr id="13" name="TextBox 5">
            <a:extLst>
              <a:ext uri="{FF2B5EF4-FFF2-40B4-BE49-F238E27FC236}">
                <a16:creationId xmlns:a16="http://schemas.microsoft.com/office/drawing/2014/main" id="{9689D046-8E79-74BB-285D-7047D8A8E592}"/>
              </a:ext>
            </a:extLst>
          </p:cNvPr>
          <p:cNvSpPr txBox="1"/>
          <p:nvPr/>
        </p:nvSpPr>
        <p:spPr>
          <a:xfrm>
            <a:off x="1569720" y="2098181"/>
            <a:ext cx="3977640" cy="4316566"/>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sv-SE" altLang="sv-SE" sz="1200" dirty="0">
                <a:solidFill>
                  <a:schemeClr val="tx2"/>
                </a:solidFill>
              </a:rPr>
              <a:t>För företag som omfattas direkt av CSRD krävs oftast att flera delar av verksamheten är engagerad i förberedelserna inför rapporteringen.</a:t>
            </a:r>
          </a:p>
          <a:p>
            <a:pPr marL="0" marR="0" lvl="0" indent="0" defTabSz="914400" rtl="0" eaLnBrk="0" fontAlgn="base" latinLnBrk="0" hangingPunct="0">
              <a:lnSpc>
                <a:spcPct val="100000"/>
              </a:lnSpc>
              <a:spcBef>
                <a:spcPct val="0"/>
              </a:spcBef>
              <a:spcAft>
                <a:spcPct val="0"/>
              </a:spcAft>
              <a:buClrTx/>
              <a:buSzTx/>
              <a:buFontTx/>
              <a:buNone/>
              <a:tabLst/>
            </a:pPr>
            <a:endParaRPr lang="sv-SE" altLang="sv-SE" sz="1200" dirty="0">
              <a:solidFill>
                <a:schemeClr val="tx2"/>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lang="sv-SE" altLang="sv-SE" sz="1200" dirty="0">
                <a:solidFill>
                  <a:schemeClr val="tx2"/>
                </a:solidFill>
              </a:rPr>
              <a:t>Skapa er därför en gemensam intern bild av:</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1050" dirty="0">
                <a:solidFill>
                  <a:schemeClr val="tx2"/>
                </a:solidFill>
              </a:rPr>
              <a:t>Vilket verksamhetsår som blir det första rapporteringsåret.</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1050" dirty="0">
                <a:solidFill>
                  <a:schemeClr val="tx2"/>
                </a:solidFill>
              </a:rPr>
              <a:t>Vilka delar av verksamheten som omfattas.</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1050" dirty="0">
                <a:solidFill>
                  <a:schemeClr val="tx2"/>
                </a:solidFill>
              </a:rPr>
              <a:t>Verksamhetens kontext:</a:t>
            </a:r>
          </a:p>
          <a:p>
            <a:pPr marL="628650" lvl="1" indent="-171450" algn="just">
              <a:buFont typeface="Arial" panose="020B0604020202020204" pitchFamily="34" charset="0"/>
              <a:buChar char="•"/>
            </a:pPr>
            <a:r>
              <a:rPr lang="sv-SE" altLang="sv-SE" sz="1050" dirty="0">
                <a:solidFill>
                  <a:schemeClr val="tx2"/>
                </a:solidFill>
              </a:rPr>
              <a:t>Vad ni gör, var ni verkar, och vem ni samarbetar med</a:t>
            </a:r>
          </a:p>
          <a:p>
            <a:pPr marL="628650" lvl="1" indent="-171450" algn="just">
              <a:buFont typeface="Arial" panose="020B0604020202020204" pitchFamily="34" charset="0"/>
              <a:buChar char="•"/>
            </a:pPr>
            <a:r>
              <a:rPr lang="sv-SE" altLang="sv-SE" sz="1050" dirty="0">
                <a:solidFill>
                  <a:schemeClr val="tx2"/>
                </a:solidFill>
              </a:rPr>
              <a:t>Era produkter, tjänster och geografiska marknader</a:t>
            </a:r>
          </a:p>
          <a:p>
            <a:pPr marL="628650" lvl="1" indent="-171450" algn="just">
              <a:buFont typeface="Arial" panose="020B0604020202020204" pitchFamily="34" charset="0"/>
              <a:buChar char="•"/>
            </a:pPr>
            <a:r>
              <a:rPr lang="sv-SE" altLang="sv-SE" sz="1050" dirty="0">
                <a:solidFill>
                  <a:schemeClr val="tx2"/>
                </a:solidFill>
              </a:rPr>
              <a:t>Era leverantörer, kunder och andra nyckelrelationer</a:t>
            </a:r>
          </a:p>
          <a:p>
            <a:pPr marL="628650" lvl="1" indent="-171450" algn="just">
              <a:buFont typeface="Arial" panose="020B0604020202020204" pitchFamily="34" charset="0"/>
              <a:buChar char="•"/>
            </a:pPr>
            <a:r>
              <a:rPr lang="sv-SE" altLang="sv-SE" sz="1050" dirty="0">
                <a:solidFill>
                  <a:schemeClr val="tx2"/>
                </a:solidFill>
              </a:rPr>
              <a:t>Beroenden av resurser – som vatten, råmaterial och kompetens.</a:t>
            </a:r>
            <a:endParaRPr lang="sv-SE" altLang="sv-SE" sz="1200" dirty="0">
              <a:solidFill>
                <a:schemeClr val="tx2"/>
              </a:solidFill>
            </a:endParaRPr>
          </a:p>
          <a:p>
            <a:pPr marL="0" marR="0" lvl="0" indent="0" defTabSz="914400" rtl="0" eaLnBrk="0" fontAlgn="base" latinLnBrk="0" hangingPunct="0">
              <a:lnSpc>
                <a:spcPct val="100000"/>
              </a:lnSpc>
              <a:spcBef>
                <a:spcPct val="0"/>
              </a:spcBef>
              <a:spcAft>
                <a:spcPct val="0"/>
              </a:spcAft>
              <a:buClrTx/>
              <a:buSzTx/>
              <a:buFontTx/>
              <a:buNone/>
              <a:tabLst/>
            </a:pPr>
            <a:endParaRPr lang="sv-SE" altLang="sv-SE" sz="1200" dirty="0">
              <a:solidFill>
                <a:schemeClr val="tx2"/>
              </a:solidFill>
            </a:endParaRPr>
          </a:p>
          <a:p>
            <a:r>
              <a:rPr lang="sv-SE" altLang="sv-SE" sz="1200" dirty="0">
                <a:solidFill>
                  <a:schemeClr val="tx2"/>
                </a:solidFill>
              </a:rPr>
              <a:t>Bekanta er med de obligatoriska rapporteringsstandarderna ESRS 1 och 2 (</a:t>
            </a:r>
            <a:r>
              <a:rPr lang="sv-SE" altLang="sv-SE" sz="1200" b="1" dirty="0">
                <a:solidFill>
                  <a:schemeClr val="tx2"/>
                </a:solidFill>
              </a:rPr>
              <a:t>European Sustainability Reporting Standards</a:t>
            </a:r>
            <a:r>
              <a:rPr lang="sv-SE" altLang="sv-SE" sz="1200" dirty="0">
                <a:solidFill>
                  <a:schemeClr val="tx2"/>
                </a:solidFill>
              </a:rPr>
              <a:t>), inklusive taxonomiförordningens artikel 8, för att få en helhetsbild av kraven på rapportering om bolagsstyrning, strategi, hantering av konsekvenser, risker och möjligheter samt arbete med policys, åtgärder, mått och mål.</a:t>
            </a:r>
          </a:p>
          <a:p>
            <a:endParaRPr lang="sv-SE" altLang="sv-SE" sz="1200" dirty="0">
              <a:solidFill>
                <a:schemeClr val="tx2"/>
              </a:solidFill>
            </a:endParaRPr>
          </a:p>
          <a:p>
            <a:r>
              <a:rPr lang="sv-SE" altLang="sv-SE" sz="1200" dirty="0">
                <a:solidFill>
                  <a:schemeClr val="tx2"/>
                </a:solidFill>
              </a:rPr>
              <a:t>Vilka ämnesspecifika ESRS som ska användas bestäms av er </a:t>
            </a:r>
            <a:r>
              <a:rPr lang="sv-SE" altLang="sv-SE" sz="1200" b="1" dirty="0">
                <a:solidFill>
                  <a:schemeClr val="tx2"/>
                </a:solidFill>
              </a:rPr>
              <a:t>dubbla väsentlighetsanalys</a:t>
            </a:r>
            <a:r>
              <a:rPr lang="sv-SE" altLang="sv-SE" sz="1200" dirty="0">
                <a:solidFill>
                  <a:schemeClr val="tx2"/>
                </a:solidFill>
              </a:rPr>
              <a:t>.</a:t>
            </a:r>
          </a:p>
          <a:p>
            <a:endParaRPr lang="sv-SE" altLang="sv-SE" sz="1050" dirty="0">
              <a:solidFill>
                <a:schemeClr val="tx2"/>
              </a:solidFill>
            </a:endParaRPr>
          </a:p>
        </p:txBody>
      </p:sp>
      <p:cxnSp>
        <p:nvCxnSpPr>
          <p:cNvPr id="17" name="Rak koppling 16">
            <a:extLst>
              <a:ext uri="{FF2B5EF4-FFF2-40B4-BE49-F238E27FC236}">
                <a16:creationId xmlns:a16="http://schemas.microsoft.com/office/drawing/2014/main" id="{72D040B6-9051-5487-0108-6F1EC967FC71}"/>
              </a:ext>
            </a:extLst>
          </p:cNvPr>
          <p:cNvCxnSpPr>
            <a:cxnSpLocks/>
          </p:cNvCxnSpPr>
          <p:nvPr/>
        </p:nvCxnSpPr>
        <p:spPr>
          <a:xfrm>
            <a:off x="5724525" y="2097000"/>
            <a:ext cx="0" cy="3935936"/>
          </a:xfrm>
          <a:prstGeom prst="line">
            <a:avLst/>
          </a:prstGeom>
          <a:ln w="31750">
            <a:solidFill>
              <a:schemeClr val="accent1">
                <a:alpha val="23000"/>
              </a:schemeClr>
            </a:solidFill>
          </a:ln>
        </p:spPr>
        <p:style>
          <a:lnRef idx="1">
            <a:schemeClr val="accent1"/>
          </a:lnRef>
          <a:fillRef idx="0">
            <a:schemeClr val="accent1"/>
          </a:fillRef>
          <a:effectRef idx="0">
            <a:schemeClr val="accent1"/>
          </a:effectRef>
          <a:fontRef idx="minor">
            <a:schemeClr val="tx1"/>
          </a:fontRef>
        </p:style>
      </p:cxnSp>
      <p:sp>
        <p:nvSpPr>
          <p:cNvPr id="21" name="textruta 20">
            <a:extLst>
              <a:ext uri="{FF2B5EF4-FFF2-40B4-BE49-F238E27FC236}">
                <a16:creationId xmlns:a16="http://schemas.microsoft.com/office/drawing/2014/main" id="{AD9DBBA9-0973-8F5D-3148-C4F16ED8721C}"/>
              </a:ext>
            </a:extLst>
          </p:cNvPr>
          <p:cNvSpPr txBox="1"/>
          <p:nvPr/>
        </p:nvSpPr>
        <p:spPr>
          <a:xfrm>
            <a:off x="-63705" y="875466"/>
            <a:ext cx="1295401" cy="669414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b="1" dirty="0"/>
              <a:t>Förstå hur CSRD påverkar din verksamhet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Kartlägg verksamhetens värdekedja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1"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ESRS E1-E5 Centrala miljöfrågor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S1-S4 Centrala sociala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G1 Centrala frågor om bolagsstyrning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Övriga centrala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Genomför dubbel väsentlighetsanalys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Uppdatera strategi och planera för rapportering</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Rapportera</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p:txBody>
      </p:sp>
      <p:sp>
        <p:nvSpPr>
          <p:cNvPr id="5" name="TextBox 8">
            <a:extLst>
              <a:ext uri="{FF2B5EF4-FFF2-40B4-BE49-F238E27FC236}">
                <a16:creationId xmlns:a16="http://schemas.microsoft.com/office/drawing/2014/main" id="{BCE192B2-2740-019B-014A-06CE9B0CC857}"/>
              </a:ext>
            </a:extLst>
          </p:cNvPr>
          <p:cNvSpPr txBox="1"/>
          <p:nvPr/>
        </p:nvSpPr>
        <p:spPr>
          <a:xfrm>
            <a:off x="6364591" y="4693664"/>
            <a:ext cx="4193994" cy="175432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sv-SE" sz="900" dirty="0">
                <a:solidFill>
                  <a:schemeClr val="tx2"/>
                </a:solidFill>
              </a:rPr>
              <a:t>Figur 2. </a:t>
            </a:r>
            <a:r>
              <a:rPr lang="sv-SE" sz="900" i="1" dirty="0">
                <a:solidFill>
                  <a:schemeClr val="tx2"/>
                </a:solidFill>
              </a:rPr>
              <a:t>Schematisk översikt av ESRS som rapporteringssystem. ESRS 1 och 2 gäller för alla företag som omfattas av CSRD och innehåller övergripande krav på struktur, process och dubbel väsentlighetsanalys. </a:t>
            </a:r>
          </a:p>
          <a:p>
            <a:pPr marL="0" marR="0" lvl="0" indent="0" algn="r" defTabSz="914400" rtl="0" eaLnBrk="0" fontAlgn="base" latinLnBrk="0" hangingPunct="0">
              <a:lnSpc>
                <a:spcPct val="100000"/>
              </a:lnSpc>
              <a:spcBef>
                <a:spcPct val="0"/>
              </a:spcBef>
              <a:spcAft>
                <a:spcPct val="0"/>
              </a:spcAft>
              <a:buClrTx/>
              <a:buSzTx/>
              <a:buFontTx/>
              <a:buNone/>
              <a:tabLst/>
              <a:defRPr/>
            </a:pPr>
            <a:endParaRPr lang="sv-SE" sz="900" i="1" dirty="0">
              <a:solidFill>
                <a:schemeClr val="tx2"/>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sv-SE" sz="900" i="1" dirty="0">
                <a:solidFill>
                  <a:schemeClr val="tx2"/>
                </a:solidFill>
              </a:rPr>
              <a:t>De ämnesspecifika standarderna är uppdelade i tre områden: ESRS E1–</a:t>
            </a:r>
            <a:r>
              <a:rPr lang="sv-SE" sz="900" i="1" dirty="0" err="1">
                <a:solidFill>
                  <a:schemeClr val="tx2"/>
                </a:solidFill>
              </a:rPr>
              <a:t>E5</a:t>
            </a:r>
            <a:r>
              <a:rPr lang="sv-SE" sz="900" i="1" dirty="0">
                <a:solidFill>
                  <a:schemeClr val="tx2"/>
                </a:solidFill>
              </a:rPr>
              <a:t>: miljörelaterade frågor (t.ex. klimat, vatten, biologisk mångfald), ESRS </a:t>
            </a:r>
            <a:r>
              <a:rPr lang="sv-SE" sz="900" i="1" dirty="0" err="1">
                <a:solidFill>
                  <a:schemeClr val="tx2"/>
                </a:solidFill>
              </a:rPr>
              <a:t>S1</a:t>
            </a:r>
            <a:r>
              <a:rPr lang="sv-SE" sz="900" i="1" dirty="0">
                <a:solidFill>
                  <a:schemeClr val="tx2"/>
                </a:solidFill>
              </a:rPr>
              <a:t>–</a:t>
            </a:r>
            <a:r>
              <a:rPr lang="sv-SE" sz="900" i="1" dirty="0" err="1">
                <a:solidFill>
                  <a:schemeClr val="tx2"/>
                </a:solidFill>
              </a:rPr>
              <a:t>S4</a:t>
            </a:r>
            <a:r>
              <a:rPr lang="sv-SE" sz="900" i="1" dirty="0">
                <a:solidFill>
                  <a:schemeClr val="tx2"/>
                </a:solidFill>
              </a:rPr>
              <a:t>: sociala frågor (t.ex. arbetsvillkor, påverkan på samhällen, konsumenters rättigheter) och ESRS G1: bolagsstyrning och affärsetik.</a:t>
            </a:r>
            <a:br>
              <a:rPr lang="sv-SE" sz="900" i="1" dirty="0">
                <a:solidFill>
                  <a:schemeClr val="tx2"/>
                </a:solidFill>
              </a:rPr>
            </a:br>
            <a:br>
              <a:rPr lang="sv-SE" sz="900" i="1" dirty="0">
                <a:solidFill>
                  <a:schemeClr val="tx2"/>
                </a:solidFill>
              </a:rPr>
            </a:br>
            <a:r>
              <a:rPr lang="sv-SE" sz="900" i="1" dirty="0">
                <a:solidFill>
                  <a:schemeClr val="tx2"/>
                </a:solidFill>
              </a:rPr>
              <a:t>Om ett företag identifierar en väsentlig konsekvens, risk eller möjlighet som inte täcks av en ämnesspecifik standard, ska detta ändå rapporteras – i så fall genom enhetsspecifika upplysningar enligt de allmänna kraven i ESRS.</a:t>
            </a:r>
          </a:p>
        </p:txBody>
      </p:sp>
      <p:pic>
        <p:nvPicPr>
          <p:cNvPr id="6" name="Picture 29" descr="En bild som visar text, skärmbild, nummer, Teckensnitt&#10;&#10;Automatiskt genererad beskrivning">
            <a:extLst>
              <a:ext uri="{FF2B5EF4-FFF2-40B4-BE49-F238E27FC236}">
                <a16:creationId xmlns:a16="http://schemas.microsoft.com/office/drawing/2014/main" id="{B27F382C-8089-A5CA-78B1-955C2FA86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1568" y="1231651"/>
            <a:ext cx="3877017" cy="3451331"/>
          </a:xfrm>
          <a:prstGeom prst="rect">
            <a:avLst/>
          </a:prstGeom>
          <a:ln>
            <a:solidFill>
              <a:schemeClr val="tx1"/>
            </a:solidFill>
          </a:ln>
        </p:spPr>
      </p:pic>
      <p:sp>
        <p:nvSpPr>
          <p:cNvPr id="10" name="Platshållare för text 9">
            <a:extLst>
              <a:ext uri="{FF2B5EF4-FFF2-40B4-BE49-F238E27FC236}">
                <a16:creationId xmlns:a16="http://schemas.microsoft.com/office/drawing/2014/main" id="{94660CAA-AA1B-B904-DA1B-4F76D52951BF}"/>
              </a:ext>
            </a:extLst>
          </p:cNvPr>
          <p:cNvSpPr>
            <a:spLocks noGrp="1"/>
          </p:cNvSpPr>
          <p:nvPr>
            <p:ph type="body" sz="quarter" idx="13"/>
          </p:nvPr>
        </p:nvSpPr>
        <p:spPr/>
        <p:txBody>
          <a:bodyPr/>
          <a:lstStyle/>
          <a:p>
            <a:r>
              <a:rPr lang="sv-SE" sz="1100" dirty="0"/>
              <a:t>👉 Kapitel 1 går igenom hur ESRS är uppbyggt av olika typer av rapporteringskrav.</a:t>
            </a:r>
          </a:p>
        </p:txBody>
      </p:sp>
    </p:spTree>
    <p:extLst>
      <p:ext uri="{BB962C8B-B14F-4D97-AF65-F5344CB8AC3E}">
        <p14:creationId xmlns:p14="http://schemas.microsoft.com/office/powerpoint/2010/main" val="3438626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D88A21F-9A71-6757-1383-7AD725B5B926}"/>
              </a:ext>
            </a:extLst>
          </p:cNvPr>
          <p:cNvSpPr/>
          <p:nvPr/>
        </p:nvSpPr>
        <p:spPr>
          <a:xfrm rot="16200000">
            <a:off x="-2832201" y="2832201"/>
            <a:ext cx="6858000" cy="1193598"/>
          </a:xfrm>
          <a:prstGeom prst="rect">
            <a:avLst/>
          </a:prstGeom>
          <a:solidFill>
            <a:srgbClr val="DFDFD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F4F4C">
                  <a:lumMod val="40000"/>
                  <a:lumOff val="60000"/>
                </a:srgbClr>
              </a:solidFill>
              <a:effectLst/>
              <a:uLnTx/>
              <a:uFillTx/>
              <a:latin typeface="Calibri"/>
              <a:ea typeface="+mn-ea"/>
              <a:cs typeface="+mn-cs"/>
            </a:endParaRPr>
          </a:p>
        </p:txBody>
      </p:sp>
      <p:cxnSp>
        <p:nvCxnSpPr>
          <p:cNvPr id="4" name="Rak koppling 3">
            <a:extLst>
              <a:ext uri="{FF2B5EF4-FFF2-40B4-BE49-F238E27FC236}">
                <a16:creationId xmlns:a16="http://schemas.microsoft.com/office/drawing/2014/main" id="{4B3DBFD5-A36A-3009-79EB-5992040D1629}"/>
              </a:ext>
            </a:extLst>
          </p:cNvPr>
          <p:cNvCxnSpPr>
            <a:cxnSpLocks/>
            <a:stCxn id="3" idx="1"/>
          </p:cNvCxnSpPr>
          <p:nvPr/>
        </p:nvCxnSpPr>
        <p:spPr>
          <a:xfrm flipH="1" flipV="1">
            <a:off x="583996" y="0"/>
            <a:ext cx="12803" cy="685800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48E4F6-5892-D91B-3987-D1FE065913BA}"/>
              </a:ext>
            </a:extLst>
          </p:cNvPr>
          <p:cNvSpPr txBox="1">
            <a:spLocks noChangeArrowheads="1"/>
          </p:cNvSpPr>
          <p:nvPr/>
        </p:nvSpPr>
        <p:spPr bwMode="auto">
          <a:xfrm>
            <a:off x="1569720" y="1425672"/>
            <a:ext cx="7239001" cy="7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a:lstStyle>
          <a:p>
            <a:r>
              <a:rPr lang="sv-SE" altLang="sv-SE" sz="2800" dirty="0"/>
              <a:t>Värdekedjan som grund för väsentlighetsanalys</a:t>
            </a:r>
          </a:p>
        </p:txBody>
      </p:sp>
      <p:sp>
        <p:nvSpPr>
          <p:cNvPr id="13" name="TextBox 5">
            <a:extLst>
              <a:ext uri="{FF2B5EF4-FFF2-40B4-BE49-F238E27FC236}">
                <a16:creationId xmlns:a16="http://schemas.microsoft.com/office/drawing/2014/main" id="{9689D046-8E79-74BB-285D-7047D8A8E592}"/>
              </a:ext>
            </a:extLst>
          </p:cNvPr>
          <p:cNvSpPr txBox="1"/>
          <p:nvPr/>
        </p:nvSpPr>
        <p:spPr>
          <a:xfrm>
            <a:off x="1569720" y="2098181"/>
            <a:ext cx="3977640" cy="3046988"/>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sv-SE" altLang="sv-SE" sz="1200" dirty="0">
                <a:solidFill>
                  <a:schemeClr val="tx2"/>
                </a:solidFill>
              </a:rPr>
              <a:t>När ni har en gemensam bild av kraven och nuläget är nästa steg att kartlägga verksamhetens värdekedja. Det är avgörande för att kunna identifiera vilka konsekvenser, risker och möjligheter som är väsentliga.</a:t>
            </a:r>
          </a:p>
          <a:p>
            <a:pPr marL="0" marR="0" lvl="0" indent="0" defTabSz="914400" rtl="0" eaLnBrk="0" fontAlgn="base" latinLnBrk="0" hangingPunct="0">
              <a:lnSpc>
                <a:spcPct val="100000"/>
              </a:lnSpc>
              <a:spcBef>
                <a:spcPct val="0"/>
              </a:spcBef>
              <a:spcAft>
                <a:spcPct val="0"/>
              </a:spcAft>
              <a:buClrTx/>
              <a:buSzTx/>
              <a:buFontTx/>
              <a:buNone/>
              <a:tabLst/>
            </a:pPr>
            <a:endParaRPr lang="sv-SE" altLang="sv-SE" sz="1200" dirty="0">
              <a:solidFill>
                <a:schemeClr val="tx2"/>
              </a:solidFill>
            </a:endParaRPr>
          </a:p>
          <a:p>
            <a:pPr marL="0" marR="0" lvl="0" indent="0" defTabSz="914400" rtl="0" eaLnBrk="0" fontAlgn="base" latinLnBrk="0" hangingPunct="0">
              <a:lnSpc>
                <a:spcPct val="100000"/>
              </a:lnSpc>
              <a:spcBef>
                <a:spcPct val="0"/>
              </a:spcBef>
              <a:spcAft>
                <a:spcPct val="0"/>
              </a:spcAft>
              <a:buClrTx/>
              <a:buSzTx/>
              <a:buFontTx/>
              <a:buNone/>
              <a:tabLst/>
            </a:pPr>
            <a:r>
              <a:rPr lang="sv-SE" altLang="sv-SE" sz="1200" dirty="0">
                <a:solidFill>
                  <a:schemeClr val="tx2"/>
                </a:solidFill>
              </a:rPr>
              <a:t>Hur långt kartläggningen ska gå styrs av sannolikheten för påverkan – inte av hur stor kontroll ni har över olika aktörer. I livsmedelsbranschen är värdekedjan ofta lång, global och komplex. Väsentliga frågor kan därför uppträda långt bort från den egna verksamheten, till exempel i råvaruförsörjningen.</a:t>
            </a:r>
          </a:p>
          <a:p>
            <a:pPr marL="0" marR="0" lvl="0" indent="0" defTabSz="914400" rtl="0" eaLnBrk="0" fontAlgn="base" latinLnBrk="0" hangingPunct="0">
              <a:lnSpc>
                <a:spcPct val="100000"/>
              </a:lnSpc>
              <a:spcBef>
                <a:spcPct val="0"/>
              </a:spcBef>
              <a:spcAft>
                <a:spcPct val="0"/>
              </a:spcAft>
              <a:buClrTx/>
              <a:buSzTx/>
              <a:buFontTx/>
              <a:buNone/>
              <a:tabLst/>
            </a:pPr>
            <a:endParaRPr lang="sv-SE" altLang="sv-SE" sz="1200" dirty="0">
              <a:solidFill>
                <a:schemeClr val="tx2"/>
              </a:solidFill>
            </a:endParaRPr>
          </a:p>
          <a:p>
            <a:pPr marL="0" marR="0" lvl="0" indent="0" defTabSz="914400" rtl="0" eaLnBrk="0" fontAlgn="base" latinLnBrk="0" hangingPunct="0">
              <a:lnSpc>
                <a:spcPct val="100000"/>
              </a:lnSpc>
              <a:spcBef>
                <a:spcPct val="0"/>
              </a:spcBef>
              <a:spcAft>
                <a:spcPct val="0"/>
              </a:spcAft>
              <a:buClrTx/>
              <a:buSzTx/>
              <a:buFontTx/>
              <a:buNone/>
              <a:tabLst/>
            </a:pPr>
            <a:r>
              <a:rPr lang="sv-SE" altLang="sv-SE" sz="1200" dirty="0">
                <a:solidFill>
                  <a:schemeClr val="tx2"/>
                </a:solidFill>
              </a:rPr>
              <a:t>I vägledningen finns ett stöd som kopplar ihop hela livsmedelskedjan med relevanta resursberoenden och ESRS. På följande sidor presenteras en översikt över centrala hållbarhetsfrågor för livsmedelsbranschen.</a:t>
            </a:r>
          </a:p>
        </p:txBody>
      </p:sp>
      <p:graphicFrame>
        <p:nvGraphicFramePr>
          <p:cNvPr id="5" name="Diagram 4">
            <a:extLst>
              <a:ext uri="{FF2B5EF4-FFF2-40B4-BE49-F238E27FC236}">
                <a16:creationId xmlns:a16="http://schemas.microsoft.com/office/drawing/2014/main" id="{128940D9-DF2E-0C8E-3182-DE7C25DECC12}"/>
              </a:ext>
            </a:extLst>
          </p:cNvPr>
          <p:cNvGraphicFramePr/>
          <p:nvPr>
            <p:extLst>
              <p:ext uri="{D42A27DB-BD31-4B8C-83A1-F6EECF244321}">
                <p14:modId xmlns:p14="http://schemas.microsoft.com/office/powerpoint/2010/main" val="2685186666"/>
              </p:ext>
            </p:extLst>
          </p:nvPr>
        </p:nvGraphicFramePr>
        <p:xfrm>
          <a:off x="4556761" y="2788758"/>
          <a:ext cx="7726680" cy="1533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Rak koppling 5">
            <a:extLst>
              <a:ext uri="{FF2B5EF4-FFF2-40B4-BE49-F238E27FC236}">
                <a16:creationId xmlns:a16="http://schemas.microsoft.com/office/drawing/2014/main" id="{7855121C-FD1D-397D-8620-1197EF42A162}"/>
              </a:ext>
            </a:extLst>
          </p:cNvPr>
          <p:cNvCxnSpPr>
            <a:cxnSpLocks/>
          </p:cNvCxnSpPr>
          <p:nvPr/>
        </p:nvCxnSpPr>
        <p:spPr>
          <a:xfrm>
            <a:off x="5724525" y="2097000"/>
            <a:ext cx="0" cy="3935936"/>
          </a:xfrm>
          <a:prstGeom prst="line">
            <a:avLst/>
          </a:prstGeom>
          <a:ln w="31750">
            <a:solidFill>
              <a:schemeClr val="accent1">
                <a:alpha val="23000"/>
              </a:schemeClr>
            </a:solidFill>
          </a:ln>
        </p:spPr>
        <p:style>
          <a:lnRef idx="1">
            <a:schemeClr val="accent1"/>
          </a:lnRef>
          <a:fillRef idx="0">
            <a:schemeClr val="accent1"/>
          </a:fillRef>
          <a:effectRef idx="0">
            <a:schemeClr val="accent1"/>
          </a:effectRef>
          <a:fontRef idx="minor">
            <a:schemeClr val="tx1"/>
          </a:fontRef>
        </p:style>
      </p:cxnSp>
      <p:sp>
        <p:nvSpPr>
          <p:cNvPr id="11" name="Platshållare för text 10">
            <a:extLst>
              <a:ext uri="{FF2B5EF4-FFF2-40B4-BE49-F238E27FC236}">
                <a16:creationId xmlns:a16="http://schemas.microsoft.com/office/drawing/2014/main" id="{FDDFC607-D48D-5C80-75AB-5CF41E132086}"/>
              </a:ext>
            </a:extLst>
          </p:cNvPr>
          <p:cNvSpPr>
            <a:spLocks noGrp="1"/>
          </p:cNvSpPr>
          <p:nvPr>
            <p:ph type="body" sz="quarter" idx="13"/>
          </p:nvPr>
        </p:nvSpPr>
        <p:spPr/>
        <p:txBody>
          <a:bodyPr/>
          <a:lstStyle/>
          <a:p>
            <a:r>
              <a:rPr lang="sv-SE" sz="1100" dirty="0"/>
              <a:t>👉 Checklistor och stöd för att kartlägga din position i livsmedelskedjan finns i kapitel 2-3.</a:t>
            </a:r>
          </a:p>
        </p:txBody>
      </p:sp>
      <p:sp>
        <p:nvSpPr>
          <p:cNvPr id="12" name="TextBox 8">
            <a:extLst>
              <a:ext uri="{FF2B5EF4-FFF2-40B4-BE49-F238E27FC236}">
                <a16:creationId xmlns:a16="http://schemas.microsoft.com/office/drawing/2014/main" id="{F4B97C5B-E7E7-1E04-DE8C-F16C23E5081D}"/>
              </a:ext>
            </a:extLst>
          </p:cNvPr>
          <p:cNvSpPr txBox="1"/>
          <p:nvPr/>
        </p:nvSpPr>
        <p:spPr>
          <a:xfrm>
            <a:off x="6151447" y="4960502"/>
            <a:ext cx="3977639" cy="57708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sv-SE" sz="1050" dirty="0">
                <a:solidFill>
                  <a:schemeClr val="tx2"/>
                </a:solidFill>
              </a:rPr>
              <a:t>Figur 3. </a:t>
            </a:r>
            <a:r>
              <a:rPr lang="sv-SE" sz="1050" i="1" dirty="0">
                <a:solidFill>
                  <a:schemeClr val="tx2"/>
                </a:solidFill>
              </a:rPr>
              <a:t>Förenklad bild av livsmedelskedjan. Resursberoenden och applicerbara ESRS utvecklas och förklaras i vägledningens tredje kapitel.</a:t>
            </a:r>
          </a:p>
        </p:txBody>
      </p:sp>
      <p:sp>
        <p:nvSpPr>
          <p:cNvPr id="14" name="textruta 13">
            <a:extLst>
              <a:ext uri="{FF2B5EF4-FFF2-40B4-BE49-F238E27FC236}">
                <a16:creationId xmlns:a16="http://schemas.microsoft.com/office/drawing/2014/main" id="{CF8F0978-7952-3355-9623-2A41554E0E32}"/>
              </a:ext>
            </a:extLst>
          </p:cNvPr>
          <p:cNvSpPr txBox="1"/>
          <p:nvPr/>
        </p:nvSpPr>
        <p:spPr>
          <a:xfrm>
            <a:off x="-63705" y="875466"/>
            <a:ext cx="1295401" cy="669414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Förstå hur CSRD påverkar din verksamhet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b="1" dirty="0"/>
              <a:t>Kartlägg verksamhetens värdekedja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1"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ESRS E1-E5 Centrala miljöfrågor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S1-S4 Centrala sociala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G1 Centrala frågor om bolagsstyrning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Övriga centrala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Genomför dubbel väsentlighetsanalys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Uppdatera strategi och planera för rapportering</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Rapportera</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166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D88A21F-9A71-6757-1383-7AD725B5B926}"/>
              </a:ext>
            </a:extLst>
          </p:cNvPr>
          <p:cNvSpPr/>
          <p:nvPr/>
        </p:nvSpPr>
        <p:spPr>
          <a:xfrm rot="16200000">
            <a:off x="-2832201" y="2832201"/>
            <a:ext cx="6858000" cy="1193598"/>
          </a:xfrm>
          <a:prstGeom prst="rect">
            <a:avLst/>
          </a:prstGeom>
          <a:solidFill>
            <a:srgbClr val="DFDFD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F4F4C">
                  <a:lumMod val="40000"/>
                  <a:lumOff val="60000"/>
                </a:srgbClr>
              </a:solidFill>
              <a:effectLst/>
              <a:uLnTx/>
              <a:uFillTx/>
              <a:latin typeface="Calibri"/>
              <a:ea typeface="+mn-ea"/>
              <a:cs typeface="+mn-cs"/>
            </a:endParaRPr>
          </a:p>
        </p:txBody>
      </p:sp>
      <p:cxnSp>
        <p:nvCxnSpPr>
          <p:cNvPr id="4" name="Rak koppling 3">
            <a:extLst>
              <a:ext uri="{FF2B5EF4-FFF2-40B4-BE49-F238E27FC236}">
                <a16:creationId xmlns:a16="http://schemas.microsoft.com/office/drawing/2014/main" id="{4B3DBFD5-A36A-3009-79EB-5992040D1629}"/>
              </a:ext>
            </a:extLst>
          </p:cNvPr>
          <p:cNvCxnSpPr>
            <a:cxnSpLocks/>
            <a:stCxn id="3" idx="1"/>
          </p:cNvCxnSpPr>
          <p:nvPr/>
        </p:nvCxnSpPr>
        <p:spPr>
          <a:xfrm flipH="1" flipV="1">
            <a:off x="583996" y="0"/>
            <a:ext cx="12803" cy="685800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48E4F6-5892-D91B-3987-D1FE065913BA}"/>
              </a:ext>
            </a:extLst>
          </p:cNvPr>
          <p:cNvSpPr txBox="1">
            <a:spLocks noChangeArrowheads="1"/>
          </p:cNvSpPr>
          <p:nvPr/>
        </p:nvSpPr>
        <p:spPr bwMode="auto">
          <a:xfrm>
            <a:off x="1569720" y="1425672"/>
            <a:ext cx="6675511" cy="7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a:lstStyle>
          <a:p>
            <a:r>
              <a:rPr lang="sv-SE" altLang="sv-SE" sz="1400" dirty="0"/>
              <a:t>Företag i livsmedelsbranschen påverkar klimat och miljö genom hela värdekedjan. Samtidigt är branschen starkt beroende av fungerande ekosystem, ett stabilt klimat, rent vatten och tillgång till naturresurser med rik biologisk mångfald. </a:t>
            </a:r>
          </a:p>
        </p:txBody>
      </p:sp>
      <p:sp>
        <p:nvSpPr>
          <p:cNvPr id="11" name="Platshållare för text 10">
            <a:extLst>
              <a:ext uri="{FF2B5EF4-FFF2-40B4-BE49-F238E27FC236}">
                <a16:creationId xmlns:a16="http://schemas.microsoft.com/office/drawing/2014/main" id="{FDDFC607-D48D-5C80-75AB-5CF41E132086}"/>
              </a:ext>
            </a:extLst>
          </p:cNvPr>
          <p:cNvSpPr>
            <a:spLocks noGrp="1"/>
          </p:cNvSpPr>
          <p:nvPr>
            <p:ph type="body" sz="quarter" idx="13"/>
          </p:nvPr>
        </p:nvSpPr>
        <p:spPr/>
        <p:txBody>
          <a:bodyPr/>
          <a:lstStyle/>
          <a:p>
            <a:r>
              <a:rPr lang="sv-SE" sz="1100" dirty="0"/>
              <a:t> 👉Läs mer om centrala miljöfrågor för livsmedelsbranschen på s. 27-35.</a:t>
            </a:r>
          </a:p>
        </p:txBody>
      </p:sp>
      <p:sp>
        <p:nvSpPr>
          <p:cNvPr id="14" name="textruta 13">
            <a:extLst>
              <a:ext uri="{FF2B5EF4-FFF2-40B4-BE49-F238E27FC236}">
                <a16:creationId xmlns:a16="http://schemas.microsoft.com/office/drawing/2014/main" id="{CF8F0978-7952-3355-9623-2A41554E0E32}"/>
              </a:ext>
            </a:extLst>
          </p:cNvPr>
          <p:cNvSpPr txBox="1"/>
          <p:nvPr/>
        </p:nvSpPr>
        <p:spPr>
          <a:xfrm>
            <a:off x="-63705" y="875466"/>
            <a:ext cx="1295401" cy="680955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Förstå hur CSRD påverkar din verksamhet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Kartlägg verksamhetens värdekedja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1" i="1" u="none" strike="noStrike" kern="1200" cap="none" spc="0" normalizeH="0" baseline="0" noProof="0" dirty="0">
                <a:ln>
                  <a:noFill/>
                </a:ln>
                <a:effectLst/>
                <a:uLnTx/>
                <a:uFillTx/>
                <a:latin typeface="Calibri" panose="020F0502020204030204" pitchFamily="34" charset="0"/>
                <a:ea typeface="+mn-ea"/>
                <a:cs typeface="+mn-cs"/>
              </a:rPr>
              <a:t>ESRS E1-E5 Centrala miljöfrågor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S1-S4 Centrala sociala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G1 Centrala frågor om bolagsstyrning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Övriga centrala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Genomför dubbel väsentlighetsanalys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Uppdatera strategi och planera för rapportering</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Rapportera</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p:txBody>
      </p:sp>
      <p:graphicFrame>
        <p:nvGraphicFramePr>
          <p:cNvPr id="7" name="Tabell 6">
            <a:extLst>
              <a:ext uri="{FF2B5EF4-FFF2-40B4-BE49-F238E27FC236}">
                <a16:creationId xmlns:a16="http://schemas.microsoft.com/office/drawing/2014/main" id="{84BA34DF-B6AF-93A7-6535-C49BEE8BEA4D}"/>
              </a:ext>
            </a:extLst>
          </p:cNvPr>
          <p:cNvGraphicFramePr>
            <a:graphicFrameLocks noGrp="1"/>
          </p:cNvGraphicFramePr>
          <p:nvPr/>
        </p:nvGraphicFramePr>
        <p:xfrm>
          <a:off x="1664926" y="2558404"/>
          <a:ext cx="8862148" cy="3053466"/>
        </p:xfrm>
        <a:graphic>
          <a:graphicData uri="http://schemas.openxmlformats.org/drawingml/2006/table">
            <a:tbl>
              <a:tblPr>
                <a:tableStyleId>{69C7853C-536D-4A76-A0AE-DD22124D55A5}</a:tableStyleId>
              </a:tblPr>
              <a:tblGrid>
                <a:gridCol w="2971190">
                  <a:extLst>
                    <a:ext uri="{9D8B030D-6E8A-4147-A177-3AD203B41FA5}">
                      <a16:colId xmlns:a16="http://schemas.microsoft.com/office/drawing/2014/main" val="2834880725"/>
                    </a:ext>
                  </a:extLst>
                </a:gridCol>
                <a:gridCol w="5890958">
                  <a:extLst>
                    <a:ext uri="{9D8B030D-6E8A-4147-A177-3AD203B41FA5}">
                      <a16:colId xmlns:a16="http://schemas.microsoft.com/office/drawing/2014/main" val="1878058525"/>
                    </a:ext>
                  </a:extLst>
                </a:gridCol>
              </a:tblGrid>
              <a:tr h="188851">
                <a:tc>
                  <a:txBody>
                    <a:bodyPr/>
                    <a:lstStyle/>
                    <a:p>
                      <a:r>
                        <a:rPr lang="sv-SE" sz="1200" b="1" dirty="0"/>
                        <a:t>Klimatförändringar</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sv-SE" sz="1200" b="1" dirty="0"/>
                        <a:t>🌍 </a:t>
                      </a:r>
                      <a:r>
                        <a:rPr lang="sv-SE" sz="1200" dirty="0"/>
                        <a:t>Växthusgasutsläpp från djurhållning och växtodling.</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908340987"/>
                  </a:ext>
                </a:extLst>
              </a:tr>
              <a:tr h="188851">
                <a:tc>
                  <a:txBody>
                    <a:bodyPr/>
                    <a:lstStyle/>
                    <a:p>
                      <a:endParaRPr lang="sv-SE" sz="1200" b="1"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sv-SE" sz="1200" b="1" dirty="0"/>
                        <a:t>🌍 </a:t>
                      </a:r>
                      <a:r>
                        <a:rPr lang="sv-SE" sz="1200" dirty="0"/>
                        <a:t>Anpassningsbehov vid torka, översvämningar och andra klimatrelaterade effekter.</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77061054"/>
                  </a:ext>
                </a:extLst>
              </a:tr>
              <a:tr h="188851">
                <a:tc>
                  <a:txBody>
                    <a:bodyPr/>
                    <a:lstStyle/>
                    <a:p>
                      <a:endParaRPr lang="sv-SE" sz="1200" b="1"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200" b="1" dirty="0"/>
                        <a:t>🌍 </a:t>
                      </a:r>
                      <a:r>
                        <a:rPr lang="sv-SE" sz="1200" dirty="0"/>
                        <a:t>Energianvändning i produktion, transporter och kylkedjor.</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2233737"/>
                  </a:ext>
                </a:extLst>
              </a:tr>
              <a:tr h="188851">
                <a:tc>
                  <a:txBody>
                    <a:bodyPr/>
                    <a:lstStyle/>
                    <a:p>
                      <a:r>
                        <a:rPr lang="sv-SE" sz="1200" b="1" dirty="0"/>
                        <a:t>Föroreningar</a:t>
                      </a:r>
                    </a:p>
                  </a:txBody>
                  <a:tcPr marL="30803" marR="30803" marT="15402" marB="15402" anchor="ctr">
                    <a:lnL w="6350" cap="flat" cmpd="sng" algn="ctr">
                      <a:noFill/>
                      <a:prstDash val="solid"/>
                      <a:miter lim="800000"/>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r>
                        <a:rPr lang="sv-SE" sz="1200" b="1" dirty="0"/>
                        <a:t>🧪 </a:t>
                      </a:r>
                      <a:r>
                        <a:rPr lang="sv-SE" sz="1200" dirty="0"/>
                        <a:t>Utsläpp till mark, luft och vatten från gödsel, bekämpningsmedel och rengöringsmedel.</a:t>
                      </a:r>
                    </a:p>
                  </a:txBody>
                  <a:tcPr marL="30803" marR="30803" marT="15402" marB="15402" anchor="ctr">
                    <a:lnL w="6350" cap="flat" cmpd="sng" algn="ctr">
                      <a:noFill/>
                      <a:prstDash val="solid"/>
                      <a:miter lim="800000"/>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834955532"/>
                  </a:ext>
                </a:extLst>
              </a:tr>
              <a:tr h="188851">
                <a:tc>
                  <a:txBody>
                    <a:bodyPr/>
                    <a:lstStyle/>
                    <a:p>
                      <a:endParaRPr lang="sv-SE" sz="1200" b="1"/>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sv-SE" sz="1200" b="1" dirty="0"/>
                        <a:t>🧪 </a:t>
                      </a:r>
                      <a:r>
                        <a:rPr lang="sv-SE" sz="1200" dirty="0"/>
                        <a:t>Farliga ämnen i teknisk utrustning och processer.</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845542991"/>
                  </a:ext>
                </a:extLst>
              </a:tr>
              <a:tr h="188851">
                <a:tc>
                  <a:txBody>
                    <a:bodyPr/>
                    <a:lstStyle/>
                    <a:p>
                      <a:endParaRPr lang="sv-SE" sz="1200" b="1"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200" b="1" dirty="0"/>
                        <a:t>🧪 </a:t>
                      </a:r>
                      <a:r>
                        <a:rPr lang="sv-SE" sz="1200" dirty="0"/>
                        <a:t>Mikroplaster i vissa produktgrupper och förpackningar.</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1780296"/>
                  </a:ext>
                </a:extLst>
              </a:tr>
              <a:tr h="188851">
                <a:tc>
                  <a:txBody>
                    <a:bodyPr/>
                    <a:lstStyle/>
                    <a:p>
                      <a:r>
                        <a:rPr lang="sv-SE" sz="1200" b="1" dirty="0"/>
                        <a:t>Vatten- och marina resurser</a:t>
                      </a:r>
                    </a:p>
                  </a:txBody>
                  <a:tcPr marL="30803" marR="30803" marT="15402" marB="15402" anchor="ctr">
                    <a:lnL w="6350" cap="flat" cmpd="sng" algn="ctr">
                      <a:noFill/>
                      <a:prstDash val="solid"/>
                      <a:miter lim="800000"/>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r>
                        <a:rPr lang="sv-SE" sz="1200" b="1" dirty="0"/>
                        <a:t>💧 </a:t>
                      </a:r>
                      <a:r>
                        <a:rPr lang="sv-SE" sz="1200" dirty="0"/>
                        <a:t>Tillgång och kvalitet på sötvatten i jordbruk, produktion och hygien.</a:t>
                      </a:r>
                    </a:p>
                  </a:txBody>
                  <a:tcPr marL="30803" marR="30803" marT="15402" marB="15402" anchor="ctr">
                    <a:lnL w="6350" cap="flat" cmpd="sng" algn="ctr">
                      <a:noFill/>
                      <a:prstDash val="solid"/>
                      <a:miter lim="800000"/>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48471041"/>
                  </a:ext>
                </a:extLst>
              </a:tr>
              <a:tr h="188851">
                <a:tc>
                  <a:txBody>
                    <a:bodyPr/>
                    <a:lstStyle/>
                    <a:p>
                      <a:endParaRPr lang="sv-SE" sz="1200" b="1"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200" b="1" dirty="0"/>
                        <a:t>💧 </a:t>
                      </a:r>
                      <a:r>
                        <a:rPr lang="sv-SE" sz="1200" dirty="0"/>
                        <a:t>Påverkan på marina miljöer från fiskodling, övergödning eller andra utsläpp.</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2570227"/>
                  </a:ext>
                </a:extLst>
              </a:tr>
              <a:tr h="188851">
                <a:tc>
                  <a:txBody>
                    <a:bodyPr/>
                    <a:lstStyle/>
                    <a:p>
                      <a:r>
                        <a:rPr lang="sv-SE" sz="1200" b="1" dirty="0"/>
                        <a:t>Biologisk mångfald och ekosystem</a:t>
                      </a:r>
                    </a:p>
                  </a:txBody>
                  <a:tcPr marL="30803" marR="30803" marT="15402" marB="15402" anchor="ctr">
                    <a:lnL w="6350" cap="flat" cmpd="sng" algn="ctr">
                      <a:noFill/>
                      <a:prstDash val="solid"/>
                      <a:miter lim="800000"/>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r>
                        <a:rPr lang="sv-SE" sz="1200" b="1" dirty="0"/>
                        <a:t>🌱 </a:t>
                      </a:r>
                      <a:r>
                        <a:rPr lang="sv-SE" sz="1200" dirty="0"/>
                        <a:t>Markomvandling, avskogning, erosion och bekämpningsmedel.</a:t>
                      </a:r>
                    </a:p>
                  </a:txBody>
                  <a:tcPr marL="30803" marR="30803" marT="15402" marB="15402" anchor="ctr">
                    <a:lnL w="6350" cap="flat" cmpd="sng" algn="ctr">
                      <a:noFill/>
                      <a:prstDash val="solid"/>
                      <a:miter lim="800000"/>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322053023"/>
                  </a:ext>
                </a:extLst>
              </a:tr>
              <a:tr h="188851">
                <a:tc>
                  <a:txBody>
                    <a:bodyPr/>
                    <a:lstStyle/>
                    <a:p>
                      <a:endParaRPr lang="sv-SE" sz="1200" b="1"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sv-SE" sz="1200" b="1" dirty="0"/>
                        <a:t>🌱 </a:t>
                      </a:r>
                      <a:r>
                        <a:rPr lang="sv-SE" sz="1200" dirty="0"/>
                        <a:t>Hot mot arter eller genetisk variation, t.ex. inom jordbruket.</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520169949"/>
                  </a:ext>
                </a:extLst>
              </a:tr>
              <a:tr h="188851">
                <a:tc>
                  <a:txBody>
                    <a:bodyPr/>
                    <a:lstStyle/>
                    <a:p>
                      <a:endParaRPr lang="sv-SE" sz="1200" b="1"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200" b="1" dirty="0"/>
                        <a:t>🌱 </a:t>
                      </a:r>
                      <a:r>
                        <a:rPr lang="sv-SE" sz="1200" dirty="0"/>
                        <a:t>Beroende av ekosystemtjänster som pollinering och markhälsa.</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505389"/>
                  </a:ext>
                </a:extLst>
              </a:tr>
              <a:tr h="275574">
                <a:tc>
                  <a:txBody>
                    <a:bodyPr/>
                    <a:lstStyle/>
                    <a:p>
                      <a:r>
                        <a:rPr lang="sv-SE" sz="1200" b="1" dirty="0"/>
                        <a:t>Resursanvändning och cirkularitet</a:t>
                      </a:r>
                    </a:p>
                  </a:txBody>
                  <a:tcPr marL="30803" marR="30803" marT="15402" marB="15402" anchor="ctr">
                    <a:lnL w="6350" cap="flat" cmpd="sng" algn="ctr">
                      <a:noFill/>
                      <a:prstDash val="solid"/>
                      <a:miter lim="800000"/>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r>
                        <a:rPr lang="sv-SE" sz="1200" b="1" dirty="0"/>
                        <a:t>🔁 </a:t>
                      </a:r>
                      <a:r>
                        <a:rPr lang="sv-SE" sz="1200" b="0" dirty="0"/>
                        <a:t>R</a:t>
                      </a:r>
                      <a:r>
                        <a:rPr lang="sv-SE" sz="1200" dirty="0"/>
                        <a:t>åvaror, energi, vatten, förpackningar – med fokus på ursprung, mängd och certifiering.</a:t>
                      </a:r>
                    </a:p>
                  </a:txBody>
                  <a:tcPr marL="30803" marR="30803" marT="15402" marB="15402" anchor="ctr">
                    <a:lnL w="6350" cap="flat" cmpd="sng" algn="ctr">
                      <a:noFill/>
                      <a:prstDash val="solid"/>
                      <a:miter lim="800000"/>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644052453"/>
                  </a:ext>
                </a:extLst>
              </a:tr>
              <a:tr h="188851">
                <a:tc>
                  <a:txBody>
                    <a:bodyPr/>
                    <a:lstStyle/>
                    <a:p>
                      <a:endParaRPr lang="sv-SE" sz="1200"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sv-SE" sz="1200" b="1" dirty="0"/>
                        <a:t>🔁 </a:t>
                      </a:r>
                      <a:r>
                        <a:rPr lang="sv-SE" sz="1200" dirty="0"/>
                        <a:t>Matsvinn, restprodukter, förpackningsavfall.</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267075978"/>
                  </a:ext>
                </a:extLst>
              </a:tr>
              <a:tr h="188851">
                <a:tc>
                  <a:txBody>
                    <a:bodyPr/>
                    <a:lstStyle/>
                    <a:p>
                      <a:endParaRPr lang="sv-SE" sz="1200"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200" b="1" dirty="0"/>
                        <a:t>🔁 </a:t>
                      </a:r>
                      <a:r>
                        <a:rPr lang="sv-SE" sz="1200" dirty="0"/>
                        <a:t>Återvinning, återanvändning och energiutvinning.</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5352682"/>
                  </a:ext>
                </a:extLst>
              </a:tr>
            </a:tbl>
          </a:graphicData>
        </a:graphic>
      </p:graphicFrame>
    </p:spTree>
    <p:extLst>
      <p:ext uri="{BB962C8B-B14F-4D97-AF65-F5344CB8AC3E}">
        <p14:creationId xmlns:p14="http://schemas.microsoft.com/office/powerpoint/2010/main" val="870476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person, Människoansikte, småbarn, choklad&#10;&#10;Automatiskt genererad beskrivning">
            <a:extLst>
              <a:ext uri="{FF2B5EF4-FFF2-40B4-BE49-F238E27FC236}">
                <a16:creationId xmlns:a16="http://schemas.microsoft.com/office/drawing/2014/main" id="{EB3E022F-087C-9293-2EB9-93A972464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596" y="2440625"/>
            <a:ext cx="3466287" cy="2310858"/>
          </a:xfrm>
          <a:prstGeom prst="rect">
            <a:avLst/>
          </a:prstGeom>
        </p:spPr>
      </p:pic>
      <p:sp>
        <p:nvSpPr>
          <p:cNvPr id="3" name="Rektangel 2">
            <a:extLst>
              <a:ext uri="{FF2B5EF4-FFF2-40B4-BE49-F238E27FC236}">
                <a16:creationId xmlns:a16="http://schemas.microsoft.com/office/drawing/2014/main" id="{CD88A21F-9A71-6757-1383-7AD725B5B926}"/>
              </a:ext>
            </a:extLst>
          </p:cNvPr>
          <p:cNvSpPr/>
          <p:nvPr/>
        </p:nvSpPr>
        <p:spPr>
          <a:xfrm rot="16200000">
            <a:off x="-2832201" y="2832201"/>
            <a:ext cx="6858000" cy="1193598"/>
          </a:xfrm>
          <a:prstGeom prst="rect">
            <a:avLst/>
          </a:prstGeom>
          <a:solidFill>
            <a:srgbClr val="DFDFD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F4F4C">
                  <a:lumMod val="40000"/>
                  <a:lumOff val="60000"/>
                </a:srgbClr>
              </a:solidFill>
              <a:effectLst/>
              <a:uLnTx/>
              <a:uFillTx/>
              <a:latin typeface="Calibri"/>
              <a:ea typeface="+mn-ea"/>
              <a:cs typeface="+mn-cs"/>
            </a:endParaRPr>
          </a:p>
        </p:txBody>
      </p:sp>
      <p:cxnSp>
        <p:nvCxnSpPr>
          <p:cNvPr id="4" name="Rak koppling 3">
            <a:extLst>
              <a:ext uri="{FF2B5EF4-FFF2-40B4-BE49-F238E27FC236}">
                <a16:creationId xmlns:a16="http://schemas.microsoft.com/office/drawing/2014/main" id="{4B3DBFD5-A36A-3009-79EB-5992040D1629}"/>
              </a:ext>
            </a:extLst>
          </p:cNvPr>
          <p:cNvCxnSpPr>
            <a:cxnSpLocks/>
            <a:stCxn id="3" idx="1"/>
          </p:cNvCxnSpPr>
          <p:nvPr/>
        </p:nvCxnSpPr>
        <p:spPr>
          <a:xfrm flipH="1" flipV="1">
            <a:off x="583996" y="0"/>
            <a:ext cx="12803" cy="685800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1" name="Platshållare för text 10">
            <a:extLst>
              <a:ext uri="{FF2B5EF4-FFF2-40B4-BE49-F238E27FC236}">
                <a16:creationId xmlns:a16="http://schemas.microsoft.com/office/drawing/2014/main" id="{FDDFC607-D48D-5C80-75AB-5CF41E132086}"/>
              </a:ext>
            </a:extLst>
          </p:cNvPr>
          <p:cNvSpPr>
            <a:spLocks noGrp="1"/>
          </p:cNvSpPr>
          <p:nvPr>
            <p:ph type="body" sz="quarter" idx="13"/>
          </p:nvPr>
        </p:nvSpPr>
        <p:spPr/>
        <p:txBody>
          <a:bodyPr/>
          <a:lstStyle/>
          <a:p>
            <a:r>
              <a:rPr lang="sv-SE" sz="1100" dirty="0"/>
              <a:t> 👉Läs mer om centrala sociala frågor för livsmedelsbranschen på s. 35-40.</a:t>
            </a:r>
          </a:p>
        </p:txBody>
      </p:sp>
      <p:sp>
        <p:nvSpPr>
          <p:cNvPr id="14" name="textruta 13">
            <a:extLst>
              <a:ext uri="{FF2B5EF4-FFF2-40B4-BE49-F238E27FC236}">
                <a16:creationId xmlns:a16="http://schemas.microsoft.com/office/drawing/2014/main" id="{CF8F0978-7952-3355-9623-2A41554E0E32}"/>
              </a:ext>
            </a:extLst>
          </p:cNvPr>
          <p:cNvSpPr txBox="1"/>
          <p:nvPr/>
        </p:nvSpPr>
        <p:spPr>
          <a:xfrm>
            <a:off x="-63705" y="875466"/>
            <a:ext cx="1295401" cy="680955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Förstå hur CSRD påverkar din verksamhet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Kartlägg verksamhetens värdekedja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E1-E5 Centrala miljöfrågor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b="1" i="1" dirty="0"/>
              <a:t>ESRS S1-S4 Centrala sociala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G1 Centrala frågor om bolagsstyrning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Övriga centrala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Genomför dubbel väsentlighetsanalys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Uppdatera strategi och planera för rapportering</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Rapportera</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p:txBody>
      </p:sp>
      <p:graphicFrame>
        <p:nvGraphicFramePr>
          <p:cNvPr id="5" name="Tabell 4">
            <a:extLst>
              <a:ext uri="{FF2B5EF4-FFF2-40B4-BE49-F238E27FC236}">
                <a16:creationId xmlns:a16="http://schemas.microsoft.com/office/drawing/2014/main" id="{5A13E007-2DB5-19DE-6D40-BAD6BB9215A8}"/>
              </a:ext>
            </a:extLst>
          </p:cNvPr>
          <p:cNvGraphicFramePr>
            <a:graphicFrameLocks noGrp="1"/>
          </p:cNvGraphicFramePr>
          <p:nvPr/>
        </p:nvGraphicFramePr>
        <p:xfrm>
          <a:off x="1664926" y="2440625"/>
          <a:ext cx="8862148" cy="2348580"/>
        </p:xfrm>
        <a:graphic>
          <a:graphicData uri="http://schemas.openxmlformats.org/drawingml/2006/table">
            <a:tbl>
              <a:tblPr>
                <a:tableStyleId>{69C7853C-536D-4A76-A0AE-DD22124D55A5}</a:tableStyleId>
              </a:tblPr>
              <a:tblGrid>
                <a:gridCol w="2625720">
                  <a:extLst>
                    <a:ext uri="{9D8B030D-6E8A-4147-A177-3AD203B41FA5}">
                      <a16:colId xmlns:a16="http://schemas.microsoft.com/office/drawing/2014/main" val="2834880725"/>
                    </a:ext>
                  </a:extLst>
                </a:gridCol>
                <a:gridCol w="6236428">
                  <a:extLst>
                    <a:ext uri="{9D8B030D-6E8A-4147-A177-3AD203B41FA5}">
                      <a16:colId xmlns:a16="http://schemas.microsoft.com/office/drawing/2014/main" val="1878058525"/>
                    </a:ext>
                  </a:extLst>
                </a:gridCol>
              </a:tblGrid>
              <a:tr h="188851">
                <a:tc>
                  <a:txBody>
                    <a:bodyPr/>
                    <a:lstStyle/>
                    <a:p>
                      <a:r>
                        <a:rPr lang="sv-SE" sz="1200" b="1" dirty="0"/>
                        <a:t>Arbetstagare i egen verksamhet och i värdekedjan</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rowSpan="3">
                  <a:txBody>
                    <a:bodyPr/>
                    <a:lstStyle/>
                    <a:p>
                      <a:r>
                        <a:rPr lang="sv-SE" sz="1200" b="0" dirty="0"/>
                        <a:t>🧑‍🏭 Olycksrisker vid maskiner, kemikalier och ensamarbete. </a:t>
                      </a:r>
                      <a:br>
                        <a:rPr lang="sv-SE" sz="1200" b="0" dirty="0"/>
                      </a:br>
                      <a:r>
                        <a:rPr lang="sv-SE" sz="1200" b="0" dirty="0"/>
                        <a:t>🧑‍🏭 Påfrestande säsongsarbete. Otrygga anställningar och inhyrd personal. Skift- och nattarbete. </a:t>
                      </a:r>
                      <a:br>
                        <a:rPr lang="sv-SE" sz="1200" b="0" dirty="0"/>
                      </a:br>
                      <a:r>
                        <a:rPr lang="sv-SE" sz="1200" b="0" dirty="0"/>
                        <a:t>🧑‍🏭 Diskriminering av migrantarbetare. Begränsad kompetensutveckling. </a:t>
                      </a:r>
                      <a:r>
                        <a:rPr lang="sv-SE" sz="1200" b="0" dirty="0" err="1"/>
                        <a:t>Könsobalans</a:t>
                      </a:r>
                      <a:r>
                        <a:rPr lang="sv-SE" sz="1200" b="0" dirty="0"/>
                        <a:t>. </a:t>
                      </a:r>
                    </a:p>
                    <a:p>
                      <a:r>
                        <a:rPr lang="sv-SE" sz="1200" b="0" dirty="0"/>
                        <a:t>🧑‍🏭 Risk för barnarbete, tvångsarbete, bristande arbetsmiljöledning och skydd mot trakasserier.</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8340987"/>
                  </a:ext>
                </a:extLst>
              </a:tr>
              <a:tr h="188851">
                <a:tc>
                  <a:txBody>
                    <a:bodyPr/>
                    <a:lstStyle/>
                    <a:p>
                      <a:endParaRPr lang="sv-SE" sz="1200" b="1"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vMerge="1">
                  <a:txBody>
                    <a:bodyPr/>
                    <a:lstStyle/>
                    <a:p>
                      <a:endParaRPr lang="sv-SE" sz="1200"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77061054"/>
                  </a:ext>
                </a:extLst>
              </a:tr>
              <a:tr h="188851">
                <a:tc>
                  <a:txBody>
                    <a:bodyPr/>
                    <a:lstStyle/>
                    <a:p>
                      <a:endParaRPr lang="sv-SE" sz="1200" b="1"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sv-SE" sz="1200"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2233737"/>
                  </a:ext>
                </a:extLst>
              </a:tr>
              <a:tr h="188851">
                <a:tc>
                  <a:txBody>
                    <a:bodyPr/>
                    <a:lstStyle/>
                    <a:p>
                      <a:r>
                        <a:rPr lang="sv-SE" sz="1200" b="1" dirty="0"/>
                        <a:t>Påverkade samhällen</a:t>
                      </a:r>
                    </a:p>
                  </a:txBody>
                  <a:tcPr marL="30803" marR="30803" marT="15402" marB="15402" anchor="ctr">
                    <a:lnL w="6350" cap="flat" cmpd="sng" algn="ctr">
                      <a:noFill/>
                      <a:prstDash val="solid"/>
                      <a:miter lim="800000"/>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rowSpan="3">
                  <a:txBody>
                    <a:bodyPr/>
                    <a:lstStyle/>
                    <a:p>
                      <a:r>
                        <a:rPr lang="sv-SE" sz="1200" b="0" dirty="0"/>
                        <a:t>🏘️ Markomvandling, vattenkonflikter och undanträngning av småskaliga jordbruk. </a:t>
                      </a:r>
                      <a:br>
                        <a:rPr lang="sv-SE" sz="1200" b="0" dirty="0"/>
                      </a:br>
                      <a:r>
                        <a:rPr lang="sv-SE" sz="1200" b="0" dirty="0"/>
                        <a:t>🏘️ Negativ påverkan på lokal försörjning, traditionell livsföring och matkultur. </a:t>
                      </a:r>
                      <a:br>
                        <a:rPr lang="sv-SE" sz="1200" b="0" dirty="0"/>
                      </a:br>
                      <a:r>
                        <a:rPr lang="sv-SE" sz="1200" b="0" dirty="0"/>
                        <a:t>🏘️ Buller, utsläpp och resurskonkurrens från förädlingsanläggningar. </a:t>
                      </a:r>
                      <a:br>
                        <a:rPr lang="sv-SE" sz="1200" b="0" dirty="0"/>
                      </a:br>
                      <a:r>
                        <a:rPr lang="sv-SE" sz="1200" b="0" dirty="0"/>
                        <a:t>🏘️ Risk för kränkning av urfolks rättigheter vid markexploatering.</a:t>
                      </a:r>
                    </a:p>
                  </a:txBody>
                  <a:tcPr marL="30803" marR="30803" marT="15402" marB="15402" anchor="ctr">
                    <a:lnL w="6350" cap="flat" cmpd="sng" algn="ctr">
                      <a:noFill/>
                      <a:prstDash val="solid"/>
                      <a:miter lim="800000"/>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4955532"/>
                  </a:ext>
                </a:extLst>
              </a:tr>
              <a:tr h="188851">
                <a:tc>
                  <a:txBody>
                    <a:bodyPr/>
                    <a:lstStyle/>
                    <a:p>
                      <a:endParaRPr lang="sv-SE" sz="1200" b="1"/>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vMerge="1">
                  <a:txBody>
                    <a:bodyPr/>
                    <a:lstStyle/>
                    <a:p>
                      <a:endParaRPr lang="sv-SE" sz="1200"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845542991"/>
                  </a:ext>
                </a:extLst>
              </a:tr>
              <a:tr h="188851">
                <a:tc>
                  <a:txBody>
                    <a:bodyPr/>
                    <a:lstStyle/>
                    <a:p>
                      <a:endParaRPr lang="sv-SE" sz="1200" b="1"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sv-SE" sz="1200"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1780296"/>
                  </a:ext>
                </a:extLst>
              </a:tr>
              <a:tr h="188851">
                <a:tc>
                  <a:txBody>
                    <a:bodyPr/>
                    <a:lstStyle/>
                    <a:p>
                      <a:r>
                        <a:rPr lang="sv-SE" sz="1200" b="1" dirty="0"/>
                        <a:t>Konsumenter och slutanvändare</a:t>
                      </a:r>
                    </a:p>
                  </a:txBody>
                  <a:tcPr marL="30803" marR="30803" marT="15402" marB="15402" anchor="ctr">
                    <a:lnL w="6350" cap="flat" cmpd="sng" algn="ctr">
                      <a:noFill/>
                      <a:prstDash val="solid"/>
                      <a:miter lim="800000"/>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rowSpan="2">
                  <a:txBody>
                    <a:bodyPr/>
                    <a:lstStyle/>
                    <a:p>
                      <a:r>
                        <a:rPr lang="sv-SE" sz="1200" b="0" dirty="0"/>
                        <a:t>🍎 Risk för otydlig eller vilseledande information om produkter. </a:t>
                      </a:r>
                      <a:br>
                        <a:rPr lang="sv-SE" sz="1200" b="0" dirty="0"/>
                      </a:br>
                      <a:r>
                        <a:rPr lang="sv-SE" sz="1200" b="0" dirty="0"/>
                        <a:t>🍎 Risk för smitta, allergener och negativa hälsoeffekter. </a:t>
                      </a:r>
                      <a:br>
                        <a:rPr lang="sv-SE" sz="1200" b="0" dirty="0"/>
                      </a:br>
                      <a:r>
                        <a:rPr lang="sv-SE" sz="1200" b="0" dirty="0"/>
                        <a:t>🍎 Ojämn tillgång till hälsosam och hållbar mat – risk för ökad ojämlikhet och social exkludering. 🍎 Stort behov av tydlig, ansvarstagande kommunikation.</a:t>
                      </a:r>
                    </a:p>
                  </a:txBody>
                  <a:tcPr marL="30803" marR="30803" marT="15402" marB="15402" anchor="ctr">
                    <a:lnL w="6350" cap="flat" cmpd="sng" algn="ctr">
                      <a:noFill/>
                      <a:prstDash val="solid"/>
                      <a:miter lim="800000"/>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8471041"/>
                  </a:ext>
                </a:extLst>
              </a:tr>
              <a:tr h="188851">
                <a:tc>
                  <a:txBody>
                    <a:bodyPr/>
                    <a:lstStyle/>
                    <a:p>
                      <a:endParaRPr lang="sv-SE" sz="1200" b="1"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sv-SE" sz="1200"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2570227"/>
                  </a:ext>
                </a:extLst>
              </a:tr>
            </a:tbl>
          </a:graphicData>
        </a:graphic>
      </p:graphicFrame>
      <p:sp>
        <p:nvSpPr>
          <p:cNvPr id="6" name="Title 1">
            <a:extLst>
              <a:ext uri="{FF2B5EF4-FFF2-40B4-BE49-F238E27FC236}">
                <a16:creationId xmlns:a16="http://schemas.microsoft.com/office/drawing/2014/main" id="{ED89328C-66F1-4698-58F7-1F04D7FD0C36}"/>
              </a:ext>
            </a:extLst>
          </p:cNvPr>
          <p:cNvSpPr txBox="1">
            <a:spLocks noChangeArrowheads="1"/>
          </p:cNvSpPr>
          <p:nvPr/>
        </p:nvSpPr>
        <p:spPr bwMode="auto">
          <a:xfrm>
            <a:off x="1569720" y="1425672"/>
            <a:ext cx="6675511" cy="7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a:lstStyle>
          <a:p>
            <a:r>
              <a:rPr lang="sv-SE" altLang="sv-SE" sz="1400" dirty="0"/>
              <a:t>Företag i livsmedelsbranschen påverkar människor och samhällen i och kring sin verksamhet genom hela värdekedjan – antingen direkt eller indirekt. Samtidigt är branschen beroende av en trygg och rättvis arbetsmarknad, välfungerande samhällen och ett högt förtroende från konsumenter. </a:t>
            </a:r>
          </a:p>
        </p:txBody>
      </p:sp>
    </p:spTree>
    <p:extLst>
      <p:ext uri="{BB962C8B-B14F-4D97-AF65-F5344CB8AC3E}">
        <p14:creationId xmlns:p14="http://schemas.microsoft.com/office/powerpoint/2010/main" val="82340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D88A21F-9A71-6757-1383-7AD725B5B926}"/>
              </a:ext>
            </a:extLst>
          </p:cNvPr>
          <p:cNvSpPr/>
          <p:nvPr/>
        </p:nvSpPr>
        <p:spPr>
          <a:xfrm rot="16200000">
            <a:off x="-2832201" y="2832201"/>
            <a:ext cx="6858000" cy="1193598"/>
          </a:xfrm>
          <a:prstGeom prst="rect">
            <a:avLst/>
          </a:prstGeom>
          <a:solidFill>
            <a:srgbClr val="DFDFD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F4F4C">
                  <a:lumMod val="40000"/>
                  <a:lumOff val="60000"/>
                </a:srgbClr>
              </a:solidFill>
              <a:effectLst/>
              <a:uLnTx/>
              <a:uFillTx/>
              <a:latin typeface="Calibri"/>
              <a:ea typeface="+mn-ea"/>
              <a:cs typeface="+mn-cs"/>
            </a:endParaRPr>
          </a:p>
        </p:txBody>
      </p:sp>
      <p:cxnSp>
        <p:nvCxnSpPr>
          <p:cNvPr id="4" name="Rak koppling 3">
            <a:extLst>
              <a:ext uri="{FF2B5EF4-FFF2-40B4-BE49-F238E27FC236}">
                <a16:creationId xmlns:a16="http://schemas.microsoft.com/office/drawing/2014/main" id="{4B3DBFD5-A36A-3009-79EB-5992040D1629}"/>
              </a:ext>
            </a:extLst>
          </p:cNvPr>
          <p:cNvCxnSpPr>
            <a:cxnSpLocks/>
            <a:stCxn id="3" idx="1"/>
          </p:cNvCxnSpPr>
          <p:nvPr/>
        </p:nvCxnSpPr>
        <p:spPr>
          <a:xfrm flipH="1" flipV="1">
            <a:off x="583996" y="0"/>
            <a:ext cx="12803" cy="685800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1" name="Platshållare för text 10">
            <a:extLst>
              <a:ext uri="{FF2B5EF4-FFF2-40B4-BE49-F238E27FC236}">
                <a16:creationId xmlns:a16="http://schemas.microsoft.com/office/drawing/2014/main" id="{FDDFC607-D48D-5C80-75AB-5CF41E132086}"/>
              </a:ext>
            </a:extLst>
          </p:cNvPr>
          <p:cNvSpPr>
            <a:spLocks noGrp="1"/>
          </p:cNvSpPr>
          <p:nvPr>
            <p:ph type="body" sz="quarter" idx="13"/>
          </p:nvPr>
        </p:nvSpPr>
        <p:spPr/>
        <p:txBody>
          <a:bodyPr/>
          <a:lstStyle/>
          <a:p>
            <a:r>
              <a:rPr lang="sv-SE" sz="1100" dirty="0"/>
              <a:t> 👉Läs mer om centrala frågor om bolagsstyrning på  s. 40-43.</a:t>
            </a:r>
          </a:p>
        </p:txBody>
      </p:sp>
      <p:sp>
        <p:nvSpPr>
          <p:cNvPr id="14" name="textruta 13">
            <a:extLst>
              <a:ext uri="{FF2B5EF4-FFF2-40B4-BE49-F238E27FC236}">
                <a16:creationId xmlns:a16="http://schemas.microsoft.com/office/drawing/2014/main" id="{CF8F0978-7952-3355-9623-2A41554E0E32}"/>
              </a:ext>
            </a:extLst>
          </p:cNvPr>
          <p:cNvSpPr txBox="1"/>
          <p:nvPr/>
        </p:nvSpPr>
        <p:spPr>
          <a:xfrm>
            <a:off x="-63705" y="875466"/>
            <a:ext cx="1295401" cy="680955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Förstå hur CSRD påverkar din verksamhet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dirty="0">
                <a:solidFill>
                  <a:srgbClr val="D9D9D9">
                    <a:lumMod val="75000"/>
                  </a:srgbClr>
                </a:solidFill>
              </a:rPr>
              <a:t>Kartlägg verksamhetens värdekedja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E1-E5 Centrala miljöfrågor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ESRS S1-S4 Centrala sociala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b="1" i="1" dirty="0"/>
              <a:t>ESRS G1 Centrala frågor om bolagsstyrning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sv-SE" sz="1050" i="1" dirty="0">
              <a:solidFill>
                <a:srgbClr val="D9D9D9">
                  <a:lumMod val="75000"/>
                </a:srgb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sv-SE" sz="1050" i="1" dirty="0">
                <a:solidFill>
                  <a:srgbClr val="D9D9D9">
                    <a:lumMod val="75000"/>
                  </a:srgbClr>
                </a:solidFill>
              </a:rPr>
              <a:t>Övriga centrala frågor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Genomför dubbel väsentlighetsanalys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Uppdatera strategi och planera för rapportering</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t>Rapportera</a:t>
            </a: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br>
              <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rPr>
            </a:b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050" b="0" i="0" u="none" strike="noStrike" kern="1200" cap="none" spc="0" normalizeH="0" baseline="0" noProof="0" dirty="0">
              <a:ln>
                <a:noFill/>
              </a:ln>
              <a:solidFill>
                <a:srgbClr val="D9D9D9">
                  <a:lumMod val="75000"/>
                </a:srgbClr>
              </a:solidFill>
              <a:effectLst/>
              <a:uLnTx/>
              <a:uFillTx/>
              <a:latin typeface="Calibri" panose="020F0502020204030204" pitchFamily="34" charset="0"/>
              <a:ea typeface="+mn-ea"/>
              <a:cs typeface="+mn-cs"/>
            </a:endParaRPr>
          </a:p>
        </p:txBody>
      </p:sp>
      <p:graphicFrame>
        <p:nvGraphicFramePr>
          <p:cNvPr id="5" name="Tabell 4">
            <a:extLst>
              <a:ext uri="{FF2B5EF4-FFF2-40B4-BE49-F238E27FC236}">
                <a16:creationId xmlns:a16="http://schemas.microsoft.com/office/drawing/2014/main" id="{5A13E007-2DB5-19DE-6D40-BAD6BB9215A8}"/>
              </a:ext>
            </a:extLst>
          </p:cNvPr>
          <p:cNvGraphicFramePr>
            <a:graphicFrameLocks noGrp="1"/>
          </p:cNvGraphicFramePr>
          <p:nvPr/>
        </p:nvGraphicFramePr>
        <p:xfrm>
          <a:off x="1664926" y="2440625"/>
          <a:ext cx="8862148" cy="1535641"/>
        </p:xfrm>
        <a:graphic>
          <a:graphicData uri="http://schemas.openxmlformats.org/drawingml/2006/table">
            <a:tbl>
              <a:tblPr>
                <a:tableStyleId>{69C7853C-536D-4A76-A0AE-DD22124D55A5}</a:tableStyleId>
              </a:tblPr>
              <a:tblGrid>
                <a:gridCol w="2971190">
                  <a:extLst>
                    <a:ext uri="{9D8B030D-6E8A-4147-A177-3AD203B41FA5}">
                      <a16:colId xmlns:a16="http://schemas.microsoft.com/office/drawing/2014/main" val="2834880725"/>
                    </a:ext>
                  </a:extLst>
                </a:gridCol>
                <a:gridCol w="5890958">
                  <a:extLst>
                    <a:ext uri="{9D8B030D-6E8A-4147-A177-3AD203B41FA5}">
                      <a16:colId xmlns:a16="http://schemas.microsoft.com/office/drawing/2014/main" val="1878058525"/>
                    </a:ext>
                  </a:extLst>
                </a:gridCol>
              </a:tblGrid>
              <a:tr h="188851">
                <a:tc>
                  <a:txBody>
                    <a:bodyPr/>
                    <a:lstStyle/>
                    <a:p>
                      <a:r>
                        <a:rPr lang="sv-SE" sz="1200" b="1" dirty="0"/>
                        <a:t>Bolagsstyrning</a:t>
                      </a:r>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rowSpan="2">
                  <a:txBody>
                    <a:bodyPr/>
                    <a:lstStyle/>
                    <a:p>
                      <a:r>
                        <a:rPr lang="sv-SE" sz="1200" b="1" dirty="0"/>
                        <a:t>🏛️ </a:t>
                      </a:r>
                      <a:r>
                        <a:rPr lang="sv-SE" sz="1200" dirty="0"/>
                        <a:t>Värdegrundens betydelse för livsmedelssäkerhet, djurvälfärd och etik. </a:t>
                      </a:r>
                      <a:br>
                        <a:rPr lang="sv-SE" sz="1200" dirty="0"/>
                      </a:br>
                      <a:r>
                        <a:rPr lang="sv-SE" sz="1200" b="1" dirty="0"/>
                        <a:t>🏛️ </a:t>
                      </a:r>
                      <a:r>
                        <a:rPr lang="sv-SE" sz="1200" dirty="0"/>
                        <a:t>Risk för vilseledande marknadsföring, arbetsmiljöproblem och korruption vid brister.</a:t>
                      </a:r>
                      <a:br>
                        <a:rPr lang="sv-SE" sz="1200" dirty="0"/>
                      </a:br>
                      <a:r>
                        <a:rPr lang="sv-SE" sz="1200" b="1" dirty="0"/>
                        <a:t>🏛️ </a:t>
                      </a:r>
                      <a:r>
                        <a:rPr lang="sv-SE" sz="1200" dirty="0"/>
                        <a:t>Bristande skydd för visselblåsare kan ge rättsliga följder.</a:t>
                      </a:r>
                      <a:br>
                        <a:rPr lang="sv-SE" sz="1200" dirty="0"/>
                      </a:br>
                      <a:r>
                        <a:rPr lang="sv-SE" sz="1200" b="1" dirty="0"/>
                        <a:t>🏛️ </a:t>
                      </a:r>
                      <a:r>
                        <a:rPr lang="sv-SE" sz="1200" dirty="0"/>
                        <a:t>God djurhållning minskar risken för smitta, produktionsbortfall och förlorat förtroende.</a:t>
                      </a:r>
                      <a:br>
                        <a:rPr lang="sv-SE" sz="1200" dirty="0"/>
                      </a:br>
                      <a:r>
                        <a:rPr lang="sv-SE" sz="1200" b="1" dirty="0"/>
                        <a:t>🏛️ </a:t>
                      </a:r>
                      <a:r>
                        <a:rPr lang="sv-SE" sz="1200" dirty="0"/>
                        <a:t>Öppenhet kring lobbying och intressebevakning.</a:t>
                      </a:r>
                    </a:p>
                    <a:p>
                      <a:r>
                        <a:rPr lang="sv-SE" sz="1200" b="1" dirty="0"/>
                        <a:t>🏛️ </a:t>
                      </a:r>
                      <a:r>
                        <a:rPr lang="sv-SE" sz="1200" dirty="0"/>
                        <a:t>Brister hos leverantörer kan ge varumärkesskador och legala risker. </a:t>
                      </a:r>
                    </a:p>
                    <a:p>
                      <a:r>
                        <a:rPr lang="sv-SE" sz="1200" b="1" dirty="0"/>
                        <a:t>🏛️ </a:t>
                      </a:r>
                      <a:r>
                        <a:rPr lang="sv-SE" sz="1200" b="0" dirty="0"/>
                        <a:t>C</a:t>
                      </a:r>
                      <a:r>
                        <a:rPr lang="sv-SE" sz="1200" dirty="0"/>
                        <a:t>ybersäkerhet i affärssystem.</a:t>
                      </a:r>
                    </a:p>
                    <a:p>
                      <a:r>
                        <a:rPr lang="sv-SE" sz="1200" b="1" dirty="0"/>
                        <a:t>🏛️ </a:t>
                      </a:r>
                      <a:r>
                        <a:rPr lang="sv-SE" sz="1200" dirty="0"/>
                        <a:t>Import från högriskländer kan innebära mutor och falska certifikat. </a:t>
                      </a:r>
                      <a:endParaRPr lang="sv-SE" sz="1200" b="0" dirty="0"/>
                    </a:p>
                  </a:txBody>
                  <a:tcPr marL="30803" marR="30803" marT="15402" marB="15402">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8340987"/>
                  </a:ext>
                </a:extLst>
              </a:tr>
              <a:tr h="1321957">
                <a:tc>
                  <a:txBody>
                    <a:bodyPr/>
                    <a:lstStyle/>
                    <a:p>
                      <a:endParaRPr lang="sv-SE" sz="1200" b="0"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sv-SE" sz="1200" dirty="0"/>
                    </a:p>
                  </a:txBody>
                  <a:tcPr marL="30803" marR="30803" marT="15402" marB="15402"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77061054"/>
                  </a:ext>
                </a:extLst>
              </a:tr>
            </a:tbl>
          </a:graphicData>
        </a:graphic>
      </p:graphicFrame>
      <p:sp>
        <p:nvSpPr>
          <p:cNvPr id="6" name="Title 1">
            <a:extLst>
              <a:ext uri="{FF2B5EF4-FFF2-40B4-BE49-F238E27FC236}">
                <a16:creationId xmlns:a16="http://schemas.microsoft.com/office/drawing/2014/main" id="{3E6FFAAD-930F-63EF-FFF8-3CBDF1FCEE4A}"/>
              </a:ext>
            </a:extLst>
          </p:cNvPr>
          <p:cNvSpPr txBox="1">
            <a:spLocks noChangeArrowheads="1"/>
          </p:cNvSpPr>
          <p:nvPr/>
        </p:nvSpPr>
        <p:spPr bwMode="auto">
          <a:xfrm>
            <a:off x="1569720" y="1425672"/>
            <a:ext cx="6675511" cy="7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a:solidFill>
                  <a:schemeClr val="accent1"/>
                </a:solidFill>
                <a:latin typeface="Calibri" panose="020F0502020204030204" pitchFamily="34" charset="0"/>
              </a:defRPr>
            </a:lvl9pPr>
          </a:lstStyle>
          <a:p>
            <a:r>
              <a:rPr lang="sv-SE" altLang="sv-SE" sz="1400" dirty="0"/>
              <a:t>Företag i livsmedelsbranschen förväntas agera ansvarsfullt och etiskt i sin styrning – något som står i fokus i standarden ESRS G1. Den lyfter fram betydelsen av transparens i beslutsfattande, integritet i affärsrelationer och ett ansvarsfullt utnyttjande av bolagets resurser. </a:t>
            </a:r>
          </a:p>
        </p:txBody>
      </p:sp>
    </p:spTree>
    <p:extLst>
      <p:ext uri="{BB962C8B-B14F-4D97-AF65-F5344CB8AC3E}">
        <p14:creationId xmlns:p14="http://schemas.microsoft.com/office/powerpoint/2010/main" val="3170019655"/>
      </p:ext>
    </p:extLst>
  </p:cSld>
  <p:clrMapOvr>
    <a:masterClrMapping/>
  </p:clrMapOvr>
</p:sld>
</file>

<file path=ppt/theme/theme1.xml><?xml version="1.0" encoding="utf-8"?>
<a:theme xmlns:a="http://schemas.openxmlformats.org/drawingml/2006/main" name="IVL PPT">
  <a:themeElements>
    <a:clrScheme name="_IVL23f_GM3_Himmel">
      <a:dk1>
        <a:sysClr val="windowText" lastClr="000000"/>
      </a:dk1>
      <a:lt1>
        <a:sysClr val="window" lastClr="FFFFFF"/>
      </a:lt1>
      <a:dk2>
        <a:srgbClr val="4F4F4C"/>
      </a:dk2>
      <a:lt2>
        <a:srgbClr val="E3EFF0"/>
      </a:lt2>
      <a:accent1>
        <a:srgbClr val="008487"/>
      </a:accent1>
      <a:accent2>
        <a:srgbClr val="F28969"/>
      </a:accent2>
      <a:accent3>
        <a:srgbClr val="D9D9D9"/>
      </a:accent3>
      <a:accent4>
        <a:srgbClr val="8AD1DC"/>
      </a:accent4>
      <a:accent5>
        <a:srgbClr val="EA5550"/>
      </a:accent5>
      <a:accent6>
        <a:srgbClr val="00A6BD"/>
      </a:accent6>
      <a:hlink>
        <a:srgbClr val="0000FF"/>
      </a:hlink>
      <a:folHlink>
        <a:srgbClr val="800080"/>
      </a:folHlink>
    </a:clrScheme>
    <a:fontScheme name="IVL PP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Korall">
      <a:srgbClr val="EA5550"/>
    </a:custClr>
    <a:custClr name="Mellan ocean">
      <a:srgbClr val="58BAC1"/>
    </a:custClr>
    <a:custClr name="Glaciär">
      <a:srgbClr val="E2E1E5"/>
    </a:custClr>
  </a:custClrLst>
  <a:extLst>
    <a:ext uri="{05A4C25C-085E-4340-85A3-A5531E510DB2}">
      <thm15:themeFamily xmlns:thm15="http://schemas.microsoft.com/office/thememl/2012/main" name="IVL_wide_16.9_SV.potx" id="{723C64AB-308A-47F9-9597-87CA31BE5DF5}" vid="{F4EC1FC9-A3AC-4A3E-BC70-F8B42ABB3E7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6cea344-45da-4d53-a1b4-57ee943fbbb8">
      <Terms xmlns="http://schemas.microsoft.com/office/infopath/2007/PartnerControls"/>
    </lcf76f155ced4ddcb4097134ff3c332f>
    <TaxCatchAll xmlns="c6f12979-c831-4be8-854f-bff65c2ac8d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E7812737FEC3D4CBE91E3484E9DCA88" ma:contentTypeVersion="12" ma:contentTypeDescription="Skapa ett nytt dokument." ma:contentTypeScope="" ma:versionID="be7d12047f5b71a2ade396e50fd2e4bf">
  <xsd:schema xmlns:xsd="http://www.w3.org/2001/XMLSchema" xmlns:xs="http://www.w3.org/2001/XMLSchema" xmlns:p="http://schemas.microsoft.com/office/2006/metadata/properties" xmlns:ns2="f6cea344-45da-4d53-a1b4-57ee943fbbb8" xmlns:ns3="c6f12979-c831-4be8-854f-bff65c2ac8df" targetNamespace="http://schemas.microsoft.com/office/2006/metadata/properties" ma:root="true" ma:fieldsID="79d40dd9bac09f74396fddf67be317d4" ns2:_="" ns3:_="">
    <xsd:import namespace="f6cea344-45da-4d53-a1b4-57ee943fbbb8"/>
    <xsd:import namespace="c6f12979-c831-4be8-854f-bff65c2ac8d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ea344-45da-4d53-a1b4-57ee943fb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7b349a0b-edc6-45e9-bae2-b1a27632974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f12979-c831-4be8-854f-bff65c2ac8d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d74f7c5-7d29-416a-b4d7-91f8dae74e8a}" ma:internalName="TaxCatchAll" ma:showField="CatchAllData" ma:web="c6f12979-c831-4be8-854f-bff65c2ac8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10FACB-4AAD-465A-AB00-99D7F1824ACE}">
  <ds:schemaRefs>
    <ds:schemaRef ds:uri="http://schemas.microsoft.com/office/2006/metadata/properties"/>
    <ds:schemaRef ds:uri="http://schemas.microsoft.com/office/infopath/2007/PartnerControls"/>
    <ds:schemaRef ds:uri="5b59a9cb-d442-4809-bcd3-4097ab3ff28b"/>
    <ds:schemaRef ds:uri="170dac02-1bb2-4732-ace5-a380edafa346"/>
    <ds:schemaRef ds:uri="f6cea344-45da-4d53-a1b4-57ee943fbbb8"/>
    <ds:schemaRef ds:uri="c6f12979-c831-4be8-854f-bff65c2ac8df"/>
  </ds:schemaRefs>
</ds:datastoreItem>
</file>

<file path=customXml/itemProps2.xml><?xml version="1.0" encoding="utf-8"?>
<ds:datastoreItem xmlns:ds="http://schemas.openxmlformats.org/officeDocument/2006/customXml" ds:itemID="{DB1658EB-DA9D-4817-B093-02B10C099D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ea344-45da-4d53-a1b4-57ee943fbbb8"/>
    <ds:schemaRef ds:uri="c6f12979-c831-4be8-854f-bff65c2ac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7DCC83-7CC5-4339-B922-53F5744950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150</TotalTime>
  <Words>3481</Words>
  <Application>Microsoft Office PowerPoint</Application>
  <PresentationFormat>Bredbild</PresentationFormat>
  <Paragraphs>562</Paragraphs>
  <Slides>16</Slides>
  <Notes>15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16</vt:i4>
      </vt:variant>
    </vt:vector>
  </HeadingPairs>
  <TitlesOfParts>
    <vt:vector size="23" baseType="lpstr">
      <vt:lpstr>Arial</vt:lpstr>
      <vt:lpstr>Calibri</vt:lpstr>
      <vt:lpstr>Calibri Light</vt:lpstr>
      <vt:lpstr>Courier New</vt:lpstr>
      <vt:lpstr>Symbol</vt:lpstr>
      <vt:lpstr>Systemtypsnitt normalt</vt:lpstr>
      <vt:lpstr>IVL PPT</vt:lpstr>
      <vt:lpstr>Hållbarhetsrapportering enligt EU:s nya direktiv, CSRD Tolkning och tillämpning för livsmedelsaktörer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Hållbarhetsrapportering enligt EU:s nya direktiv, CSRD Tolkning och tillämpning för livsmedelsaktörer</dc:title>
  <dc:creator>Elin Nilsson</dc:creator>
  <cp:keywords>Mall ver 1</cp:keywords>
  <cp:lastModifiedBy>Elin Nilsson</cp:lastModifiedBy>
  <cp:revision>1</cp:revision>
  <dcterms:created xsi:type="dcterms:W3CDTF">2025-06-10T14:22:44Z</dcterms:created>
  <dcterms:modified xsi:type="dcterms:W3CDTF">2025-06-19T12:26:57Z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0x010100FE7812737FEC3D4CBE91E3484E9DCA88</vt:lpwstr>
  </property>
  <property fmtid="{D5CDD505-2E9C-101B-9397-08002B2CF9AE}" pid="3" name="MediaServiceImageTags">
    <vt:lpwstr/>
  </property>
</Properties>
</file>